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Montserrat"/>
      <p:regular r:id="rId15"/>
      <p:bold r:id="rId16"/>
      <p:italic r:id="rId17"/>
      <p:boldItalic r:id="rId18"/>
    </p:embeddedFont>
    <p:embeddedFont>
      <p:font typeface="Sarala"/>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Sarala-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Montserrat-regular.fntdata"/><Relationship Id="rId14" Type="http://schemas.openxmlformats.org/officeDocument/2006/relationships/slide" Target="slides/slide10.xml"/><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slide" Target="slides/slide1.xml"/><Relationship Id="rId19" Type="http://schemas.openxmlformats.org/officeDocument/2006/relationships/font" Target="fonts/Sarala-regular.fntdata"/><Relationship Id="rId6" Type="http://schemas.openxmlformats.org/officeDocument/2006/relationships/slide" Target="slides/slide2.xml"/><Relationship Id="rId18" Type="http://schemas.openxmlformats.org/officeDocument/2006/relationships/font" Target="fonts/Montserrat-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889fcc27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889fcc27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71fdc4dfea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1fdc4dfea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70e318683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0e318683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70e318683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0e318683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71fdc4dfe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1fdc4dfe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71fdc4dfe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1fdc4dfe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71fdc4dfea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1fdc4dfea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71fdc4dfe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71fdc4dfe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71fdc4dfe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1fdc4dfe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71fdc4dfea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1fdc4dfea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www.freepik.com/home" TargetMode="External"/><Relationship Id="rId5" Type="http://schemas.openxmlformats.org/officeDocument/2006/relationships/hyperlink" Target="https://stories.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0"/>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idx="1" type="subTitle"/>
          </p:nvPr>
        </p:nvSpPr>
        <p:spPr>
          <a:xfrm>
            <a:off x="600663" y="3049987"/>
            <a:ext cx="3771000" cy="411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350"/>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1" name="Google Shape;11;p2"/>
          <p:cNvSpPr/>
          <p:nvPr/>
        </p:nvSpPr>
        <p:spPr>
          <a:xfrm>
            <a:off x="8430775" y="0"/>
            <a:ext cx="713100" cy="35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570800" y="980253"/>
            <a:ext cx="3720000" cy="2206500"/>
          </a:xfrm>
          <a:prstGeom prst="rect">
            <a:avLst/>
          </a:prstGeom>
        </p:spPr>
        <p:txBody>
          <a:bodyPr anchorCtr="0" anchor="b" bIns="91425" lIns="91425" spcFirstLastPara="1" rIns="91425" wrap="square" tIns="91425">
            <a:noAutofit/>
          </a:bodyPr>
          <a:lstStyle>
            <a:lvl1pPr lvl="0">
              <a:lnSpc>
                <a:spcPct val="85000"/>
              </a:lnSpc>
              <a:spcBef>
                <a:spcPts val="0"/>
              </a:spcBef>
              <a:spcAft>
                <a:spcPts val="0"/>
              </a:spcAft>
              <a:buSzPts val="5200"/>
              <a:buFont typeface="Sarala"/>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p:txBody>
      </p:sp>
      <p:sp>
        <p:nvSpPr>
          <p:cNvPr id="13" name="Google Shape;13;p2"/>
          <p:cNvSpPr/>
          <p:nvPr/>
        </p:nvSpPr>
        <p:spPr>
          <a:xfrm>
            <a:off x="125" y="4063975"/>
            <a:ext cx="2175600" cy="7236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13225" y="0"/>
            <a:ext cx="41784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430775" y="0"/>
            <a:ext cx="713100" cy="356400"/>
          </a:xfrm>
          <a:prstGeom prst="rect">
            <a:avLst/>
          </a:pr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853800" y="4787100"/>
            <a:ext cx="22905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sp>
        <p:nvSpPr>
          <p:cNvPr id="63" name="Google Shape;63;p11"/>
          <p:cNvSpPr txBox="1"/>
          <p:nvPr>
            <p:ph hasCustomPrompt="1" type="title"/>
          </p:nvPr>
        </p:nvSpPr>
        <p:spPr>
          <a:xfrm>
            <a:off x="1946840" y="1774892"/>
            <a:ext cx="6619800" cy="1449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7200"/>
              <a:buNone/>
              <a:defRPr sz="8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4" name="Google Shape;64;p11"/>
          <p:cNvSpPr txBox="1"/>
          <p:nvPr>
            <p:ph idx="1" type="body"/>
          </p:nvPr>
        </p:nvSpPr>
        <p:spPr>
          <a:xfrm>
            <a:off x="1900825" y="3105792"/>
            <a:ext cx="6619800" cy="375300"/>
          </a:xfrm>
          <a:prstGeom prst="rect">
            <a:avLst/>
          </a:prstGeom>
        </p:spPr>
        <p:txBody>
          <a:bodyPr anchorCtr="0" anchor="t" bIns="91425" lIns="91425" spcFirstLastPara="1" rIns="91425" wrap="square" tIns="91425">
            <a:noAutofit/>
          </a:bodyPr>
          <a:lstStyle>
            <a:lvl1pPr indent="-317500" lvl="0" marL="457200" algn="r">
              <a:spcBef>
                <a:spcPts val="0"/>
              </a:spcBef>
              <a:spcAft>
                <a:spcPts val="0"/>
              </a:spcAft>
              <a:buSzPts val="1400"/>
              <a:buChar char="●"/>
              <a:defRPr/>
            </a:lvl1pPr>
            <a:lvl2pPr indent="-342900" lvl="1" marL="914400" algn="ctr">
              <a:spcBef>
                <a:spcPts val="1600"/>
              </a:spcBef>
              <a:spcAft>
                <a:spcPts val="0"/>
              </a:spcAft>
              <a:buSzPts val="1800"/>
              <a:buChar char="○"/>
              <a:defRPr sz="1800"/>
            </a:lvl2pPr>
            <a:lvl3pPr indent="-342900" lvl="2" marL="1371600" algn="ctr">
              <a:spcBef>
                <a:spcPts val="1600"/>
              </a:spcBef>
              <a:spcAft>
                <a:spcPts val="0"/>
              </a:spcAft>
              <a:buSzPts val="1800"/>
              <a:buChar char="■"/>
              <a:defRPr sz="1800"/>
            </a:lvl3pPr>
            <a:lvl4pPr indent="-342900" lvl="3" marL="1828800" algn="ctr">
              <a:spcBef>
                <a:spcPts val="1600"/>
              </a:spcBef>
              <a:spcAft>
                <a:spcPts val="0"/>
              </a:spcAft>
              <a:buSzPts val="1800"/>
              <a:buChar char="●"/>
              <a:defRPr sz="1800"/>
            </a:lvl4pPr>
            <a:lvl5pPr indent="-342900" lvl="4" marL="2286000" algn="ctr">
              <a:spcBef>
                <a:spcPts val="1600"/>
              </a:spcBef>
              <a:spcAft>
                <a:spcPts val="0"/>
              </a:spcAft>
              <a:buSzPts val="1800"/>
              <a:buChar char="○"/>
              <a:defRPr sz="1800"/>
            </a:lvl5pPr>
            <a:lvl6pPr indent="-342900" lvl="5" marL="2743200" algn="ctr">
              <a:spcBef>
                <a:spcPts val="1600"/>
              </a:spcBef>
              <a:spcAft>
                <a:spcPts val="0"/>
              </a:spcAft>
              <a:buSzPts val="1800"/>
              <a:buChar char="■"/>
              <a:defRPr sz="1800"/>
            </a:lvl6pPr>
            <a:lvl7pPr indent="-342900" lvl="6" marL="3200400" algn="ctr">
              <a:spcBef>
                <a:spcPts val="1600"/>
              </a:spcBef>
              <a:spcAft>
                <a:spcPts val="0"/>
              </a:spcAft>
              <a:buSzPts val="1800"/>
              <a:buChar char="●"/>
              <a:defRPr sz="1800"/>
            </a:lvl7pPr>
            <a:lvl8pPr indent="-342900" lvl="7" marL="3657600" algn="ctr">
              <a:spcBef>
                <a:spcPts val="1600"/>
              </a:spcBef>
              <a:spcAft>
                <a:spcPts val="0"/>
              </a:spcAft>
              <a:buSzPts val="1800"/>
              <a:buChar char="○"/>
              <a:defRPr sz="1800"/>
            </a:lvl8pPr>
            <a:lvl9pPr indent="-342900" lvl="8" marL="4114800" algn="ctr">
              <a:spcBef>
                <a:spcPts val="1600"/>
              </a:spcBef>
              <a:spcAft>
                <a:spcPts val="1600"/>
              </a:spcAft>
              <a:buSzPts val="1800"/>
              <a:buChar char="■"/>
              <a:defRPr sz="1800"/>
            </a:lvl9pPr>
          </a:lstStyle>
          <a:p/>
        </p:txBody>
      </p:sp>
      <p:sp>
        <p:nvSpPr>
          <p:cNvPr id="65" name="Google Shape;65;p11"/>
          <p:cNvSpPr/>
          <p:nvPr/>
        </p:nvSpPr>
        <p:spPr>
          <a:xfrm>
            <a:off x="4572000" y="-10600"/>
            <a:ext cx="4572000" cy="72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p:nvPr/>
        </p:nvSpPr>
        <p:spPr>
          <a:xfrm>
            <a:off x="4572000" y="4415325"/>
            <a:ext cx="4572000" cy="72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a:off x="6853800" y="4807300"/>
            <a:ext cx="2290200" cy="353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69" name="Shape 69"/>
        <p:cNvGrpSpPr/>
        <p:nvPr/>
      </p:nvGrpSpPr>
      <p:grpSpPr>
        <a:xfrm>
          <a:off x="0" y="0"/>
          <a:ext cx="0" cy="0"/>
          <a:chOff x="0" y="0"/>
          <a:chExt cx="0" cy="0"/>
        </a:xfrm>
      </p:grpSpPr>
      <p:sp>
        <p:nvSpPr>
          <p:cNvPr id="70" name="Google Shape;70;p13"/>
          <p:cNvSpPr/>
          <p:nvPr/>
        </p:nvSpPr>
        <p:spPr>
          <a:xfrm>
            <a:off x="0" y="1756525"/>
            <a:ext cx="9144000" cy="337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txBox="1"/>
          <p:nvPr>
            <p:ph type="title"/>
          </p:nvPr>
        </p:nvSpPr>
        <p:spPr>
          <a:xfrm>
            <a:off x="661250" y="2573524"/>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2" name="Google Shape;72;p13"/>
          <p:cNvSpPr txBox="1"/>
          <p:nvPr>
            <p:ph idx="1" type="subTitle"/>
          </p:nvPr>
        </p:nvSpPr>
        <p:spPr>
          <a:xfrm>
            <a:off x="661250" y="2897968"/>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3" name="Google Shape;73;p13"/>
          <p:cNvSpPr txBox="1"/>
          <p:nvPr>
            <p:ph hasCustomPrompt="1" idx="2" type="title"/>
          </p:nvPr>
        </p:nvSpPr>
        <p:spPr>
          <a:xfrm>
            <a:off x="970850" y="2239374"/>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74" name="Google Shape;74;p13"/>
          <p:cNvSpPr txBox="1"/>
          <p:nvPr>
            <p:ph idx="3" type="title"/>
          </p:nvPr>
        </p:nvSpPr>
        <p:spPr>
          <a:xfrm>
            <a:off x="3371700" y="2573524"/>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5" name="Google Shape;75;p13"/>
          <p:cNvSpPr txBox="1"/>
          <p:nvPr>
            <p:ph idx="4" type="subTitle"/>
          </p:nvPr>
        </p:nvSpPr>
        <p:spPr>
          <a:xfrm>
            <a:off x="3371700" y="2897968"/>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6" name="Google Shape;76;p13"/>
          <p:cNvSpPr txBox="1"/>
          <p:nvPr>
            <p:ph hasCustomPrompt="1" idx="5" type="title"/>
          </p:nvPr>
        </p:nvSpPr>
        <p:spPr>
          <a:xfrm>
            <a:off x="3681300" y="2239374"/>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77" name="Google Shape;77;p13"/>
          <p:cNvSpPr txBox="1"/>
          <p:nvPr>
            <p:ph idx="6" type="title"/>
          </p:nvPr>
        </p:nvSpPr>
        <p:spPr>
          <a:xfrm>
            <a:off x="6082150" y="2573524"/>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8" name="Google Shape;78;p13"/>
          <p:cNvSpPr txBox="1"/>
          <p:nvPr>
            <p:ph idx="7" type="subTitle"/>
          </p:nvPr>
        </p:nvSpPr>
        <p:spPr>
          <a:xfrm>
            <a:off x="6082150" y="2897968"/>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9" name="Google Shape;79;p13"/>
          <p:cNvSpPr txBox="1"/>
          <p:nvPr>
            <p:ph hasCustomPrompt="1" idx="8" type="title"/>
          </p:nvPr>
        </p:nvSpPr>
        <p:spPr>
          <a:xfrm>
            <a:off x="6391750" y="2239374"/>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0" name="Google Shape;80;p13"/>
          <p:cNvSpPr txBox="1"/>
          <p:nvPr>
            <p:ph idx="9" type="title"/>
          </p:nvPr>
        </p:nvSpPr>
        <p:spPr>
          <a:xfrm>
            <a:off x="661250" y="3836962"/>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1" name="Google Shape;81;p13"/>
          <p:cNvSpPr txBox="1"/>
          <p:nvPr>
            <p:ph idx="13" type="subTitle"/>
          </p:nvPr>
        </p:nvSpPr>
        <p:spPr>
          <a:xfrm>
            <a:off x="661250" y="4161414"/>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2" name="Google Shape;82;p13"/>
          <p:cNvSpPr txBox="1"/>
          <p:nvPr>
            <p:ph hasCustomPrompt="1" idx="14" type="title"/>
          </p:nvPr>
        </p:nvSpPr>
        <p:spPr>
          <a:xfrm>
            <a:off x="970850" y="3502812"/>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3" name="Google Shape;83;p13"/>
          <p:cNvSpPr txBox="1"/>
          <p:nvPr>
            <p:ph idx="15" type="title"/>
          </p:nvPr>
        </p:nvSpPr>
        <p:spPr>
          <a:xfrm>
            <a:off x="3371700" y="3836962"/>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4" name="Google Shape;84;p13"/>
          <p:cNvSpPr txBox="1"/>
          <p:nvPr>
            <p:ph idx="16" type="subTitle"/>
          </p:nvPr>
        </p:nvSpPr>
        <p:spPr>
          <a:xfrm>
            <a:off x="3371700" y="4161414"/>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 name="Google Shape;85;p13"/>
          <p:cNvSpPr txBox="1"/>
          <p:nvPr>
            <p:ph hasCustomPrompt="1" idx="17" type="title"/>
          </p:nvPr>
        </p:nvSpPr>
        <p:spPr>
          <a:xfrm>
            <a:off x="3681300" y="3502812"/>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6" name="Google Shape;86;p13"/>
          <p:cNvSpPr txBox="1"/>
          <p:nvPr>
            <p:ph idx="18" type="title"/>
          </p:nvPr>
        </p:nvSpPr>
        <p:spPr>
          <a:xfrm>
            <a:off x="6082150" y="3836962"/>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7" name="Google Shape;87;p13"/>
          <p:cNvSpPr txBox="1"/>
          <p:nvPr>
            <p:ph idx="19" type="subTitle"/>
          </p:nvPr>
        </p:nvSpPr>
        <p:spPr>
          <a:xfrm>
            <a:off x="6082150" y="4161414"/>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13"/>
          <p:cNvSpPr txBox="1"/>
          <p:nvPr>
            <p:ph hasCustomPrompt="1" idx="20" type="title"/>
          </p:nvPr>
        </p:nvSpPr>
        <p:spPr>
          <a:xfrm>
            <a:off x="6391750" y="3502812"/>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9" name="Google Shape;89;p13"/>
          <p:cNvSpPr txBox="1"/>
          <p:nvPr>
            <p:ph idx="21"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90" name="Google Shape;90;p13"/>
          <p:cNvSpPr/>
          <p:nvPr/>
        </p:nvSpPr>
        <p:spPr>
          <a:xfrm>
            <a:off x="8784650" y="0"/>
            <a:ext cx="3591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0" y="1603600"/>
            <a:ext cx="7131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SECTION_TITLE_AND_DESCRIPTION_1_1">
    <p:spTree>
      <p:nvGrpSpPr>
        <p:cNvPr id="92" name="Shape 92"/>
        <p:cNvGrpSpPr/>
        <p:nvPr/>
      </p:nvGrpSpPr>
      <p:grpSpPr>
        <a:xfrm>
          <a:off x="0" y="0"/>
          <a:ext cx="0" cy="0"/>
          <a:chOff x="0" y="0"/>
          <a:chExt cx="0" cy="0"/>
        </a:xfrm>
      </p:grpSpPr>
      <p:sp>
        <p:nvSpPr>
          <p:cNvPr id="93" name="Google Shape;93;p14"/>
          <p:cNvSpPr txBox="1"/>
          <p:nvPr>
            <p:ph type="title"/>
          </p:nvPr>
        </p:nvSpPr>
        <p:spPr>
          <a:xfrm>
            <a:off x="813650" y="2961130"/>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4" name="Google Shape;94;p14"/>
          <p:cNvSpPr txBox="1"/>
          <p:nvPr>
            <p:ph idx="1" type="subTitle"/>
          </p:nvPr>
        </p:nvSpPr>
        <p:spPr>
          <a:xfrm>
            <a:off x="813650" y="3280291"/>
            <a:ext cx="24006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5" name="Google Shape;95;p14"/>
          <p:cNvSpPr txBox="1"/>
          <p:nvPr>
            <p:ph idx="2" type="title"/>
          </p:nvPr>
        </p:nvSpPr>
        <p:spPr>
          <a:xfrm>
            <a:off x="3371700" y="2961130"/>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6" name="Google Shape;96;p14"/>
          <p:cNvSpPr txBox="1"/>
          <p:nvPr>
            <p:ph idx="3" type="subTitle"/>
          </p:nvPr>
        </p:nvSpPr>
        <p:spPr>
          <a:xfrm>
            <a:off x="3371700" y="3280291"/>
            <a:ext cx="24006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7" name="Google Shape;97;p14"/>
          <p:cNvSpPr txBox="1"/>
          <p:nvPr>
            <p:ph idx="4" type="title"/>
          </p:nvPr>
        </p:nvSpPr>
        <p:spPr>
          <a:xfrm>
            <a:off x="5929750" y="2961130"/>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8" name="Google Shape;98;p14"/>
          <p:cNvSpPr txBox="1"/>
          <p:nvPr>
            <p:ph idx="5" type="subTitle"/>
          </p:nvPr>
        </p:nvSpPr>
        <p:spPr>
          <a:xfrm>
            <a:off x="5929750" y="3280291"/>
            <a:ext cx="24006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9" name="Google Shape;99;p14"/>
          <p:cNvSpPr/>
          <p:nvPr/>
        </p:nvSpPr>
        <p:spPr>
          <a:xfrm>
            <a:off x="0" y="4419900"/>
            <a:ext cx="91440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txBox="1"/>
          <p:nvPr>
            <p:ph idx="6"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01" name="Google Shape;101;p14"/>
          <p:cNvSpPr/>
          <p:nvPr/>
        </p:nvSpPr>
        <p:spPr>
          <a:xfrm>
            <a:off x="8430775" y="0"/>
            <a:ext cx="713100" cy="356400"/>
          </a:xfrm>
          <a:prstGeom prst="rect">
            <a:avLst/>
          </a:pr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_1_1_1">
    <p:spTree>
      <p:nvGrpSpPr>
        <p:cNvPr id="102" name="Shape 102"/>
        <p:cNvGrpSpPr/>
        <p:nvPr/>
      </p:nvGrpSpPr>
      <p:grpSpPr>
        <a:xfrm>
          <a:off x="0" y="0"/>
          <a:ext cx="0" cy="0"/>
          <a:chOff x="0" y="0"/>
          <a:chExt cx="0" cy="0"/>
        </a:xfrm>
      </p:grpSpPr>
      <p:sp>
        <p:nvSpPr>
          <p:cNvPr id="103" name="Google Shape;103;p15"/>
          <p:cNvSpPr/>
          <p:nvPr/>
        </p:nvSpPr>
        <p:spPr>
          <a:xfrm>
            <a:off x="712175" y="3051975"/>
            <a:ext cx="7730400" cy="358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5300" y="0"/>
            <a:ext cx="9144000" cy="71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5300" y="4416875"/>
            <a:ext cx="9144000" cy="767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txBox="1"/>
          <p:nvPr>
            <p:ph type="title"/>
          </p:nvPr>
        </p:nvSpPr>
        <p:spPr>
          <a:xfrm>
            <a:off x="3277050" y="3007434"/>
            <a:ext cx="2589900" cy="447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07" name="Google Shape;107;p15"/>
          <p:cNvSpPr txBox="1"/>
          <p:nvPr>
            <p:ph idx="1" type="subTitle"/>
          </p:nvPr>
        </p:nvSpPr>
        <p:spPr>
          <a:xfrm>
            <a:off x="1551975" y="1688475"/>
            <a:ext cx="6040200" cy="144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200"/>
              <a:buNone/>
              <a:defRPr sz="2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8" name="Google Shape;108;p15"/>
          <p:cNvSpPr/>
          <p:nvPr/>
        </p:nvSpPr>
        <p:spPr>
          <a:xfrm>
            <a:off x="7592175" y="4775700"/>
            <a:ext cx="1557000" cy="36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5300" y="541150"/>
            <a:ext cx="706800" cy="35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of text 1">
  <p:cSld name="TITLE_ONLY_1">
    <p:spTree>
      <p:nvGrpSpPr>
        <p:cNvPr id="110" name="Shape 110"/>
        <p:cNvGrpSpPr/>
        <p:nvPr/>
      </p:nvGrpSpPr>
      <p:grpSpPr>
        <a:xfrm>
          <a:off x="0" y="0"/>
          <a:ext cx="0" cy="0"/>
          <a:chOff x="0" y="0"/>
          <a:chExt cx="0" cy="0"/>
        </a:xfrm>
      </p:grpSpPr>
      <p:sp>
        <p:nvSpPr>
          <p:cNvPr id="111" name="Google Shape;111;p16"/>
          <p:cNvSpPr/>
          <p:nvPr/>
        </p:nvSpPr>
        <p:spPr>
          <a:xfrm>
            <a:off x="4470525" y="3701400"/>
            <a:ext cx="4673400" cy="94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a:off x="5111875" y="0"/>
            <a:ext cx="4032000" cy="425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txBox="1"/>
          <p:nvPr>
            <p:ph type="title"/>
          </p:nvPr>
        </p:nvSpPr>
        <p:spPr>
          <a:xfrm>
            <a:off x="5462775" y="1331400"/>
            <a:ext cx="2320800" cy="12624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14" name="Google Shape;114;p16"/>
          <p:cNvSpPr txBox="1"/>
          <p:nvPr>
            <p:ph idx="1" type="subTitle"/>
          </p:nvPr>
        </p:nvSpPr>
        <p:spPr>
          <a:xfrm>
            <a:off x="5449675" y="2549700"/>
            <a:ext cx="2346900" cy="126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16"/>
          <p:cNvSpPr/>
          <p:nvPr/>
        </p:nvSpPr>
        <p:spPr>
          <a:xfrm>
            <a:off x="0" y="0"/>
            <a:ext cx="713100" cy="716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a:off x="0" y="4786500"/>
            <a:ext cx="1491900" cy="357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of text 2">
  <p:cSld name="TITLE_ONLY_1_1">
    <p:spTree>
      <p:nvGrpSpPr>
        <p:cNvPr id="117" name="Shape 117"/>
        <p:cNvGrpSpPr/>
        <p:nvPr/>
      </p:nvGrpSpPr>
      <p:grpSpPr>
        <a:xfrm>
          <a:off x="0" y="0"/>
          <a:ext cx="0" cy="0"/>
          <a:chOff x="0" y="0"/>
          <a:chExt cx="0" cy="0"/>
        </a:xfrm>
      </p:grpSpPr>
      <p:sp>
        <p:nvSpPr>
          <p:cNvPr id="118" name="Google Shape;118;p17"/>
          <p:cNvSpPr/>
          <p:nvPr/>
        </p:nvSpPr>
        <p:spPr>
          <a:xfrm flipH="1">
            <a:off x="0" y="3701400"/>
            <a:ext cx="4518600" cy="94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flipH="1">
            <a:off x="50" y="0"/>
            <a:ext cx="4032000" cy="425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flipH="1">
            <a:off x="8430825" y="0"/>
            <a:ext cx="713100" cy="716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flipH="1">
            <a:off x="7652025" y="4786500"/>
            <a:ext cx="1491900" cy="357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txBox="1"/>
          <p:nvPr>
            <p:ph type="title"/>
          </p:nvPr>
        </p:nvSpPr>
        <p:spPr>
          <a:xfrm>
            <a:off x="1312150" y="1331500"/>
            <a:ext cx="2417400" cy="12624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23" name="Google Shape;123;p17"/>
          <p:cNvSpPr txBox="1"/>
          <p:nvPr>
            <p:ph idx="1" type="subTitle"/>
          </p:nvPr>
        </p:nvSpPr>
        <p:spPr>
          <a:xfrm>
            <a:off x="1332300" y="2549613"/>
            <a:ext cx="2376900" cy="126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_1_2">
    <p:spTree>
      <p:nvGrpSpPr>
        <p:cNvPr id="124" name="Shape 124"/>
        <p:cNvGrpSpPr/>
        <p:nvPr/>
      </p:nvGrpSpPr>
      <p:grpSpPr>
        <a:xfrm>
          <a:off x="0" y="0"/>
          <a:ext cx="0" cy="0"/>
          <a:chOff x="0" y="0"/>
          <a:chExt cx="0" cy="0"/>
        </a:xfrm>
      </p:grpSpPr>
      <p:sp>
        <p:nvSpPr>
          <p:cNvPr id="125" name="Google Shape;125;p18"/>
          <p:cNvSpPr/>
          <p:nvPr/>
        </p:nvSpPr>
        <p:spPr>
          <a:xfrm>
            <a:off x="712550" y="2307375"/>
            <a:ext cx="3141300" cy="283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5289448" y="2307375"/>
            <a:ext cx="3141300" cy="283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txBox="1"/>
          <p:nvPr>
            <p:ph type="title"/>
          </p:nvPr>
        </p:nvSpPr>
        <p:spPr>
          <a:xfrm>
            <a:off x="1082306" y="2838793"/>
            <a:ext cx="24006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2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28" name="Google Shape;128;p18"/>
          <p:cNvSpPr txBox="1"/>
          <p:nvPr>
            <p:ph idx="1" type="subTitle"/>
          </p:nvPr>
        </p:nvSpPr>
        <p:spPr>
          <a:xfrm>
            <a:off x="1082306" y="3333294"/>
            <a:ext cx="2400600" cy="98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18"/>
          <p:cNvSpPr txBox="1"/>
          <p:nvPr>
            <p:ph idx="2" type="title"/>
          </p:nvPr>
        </p:nvSpPr>
        <p:spPr>
          <a:xfrm>
            <a:off x="5653500" y="2838793"/>
            <a:ext cx="24006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2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30" name="Google Shape;130;p18"/>
          <p:cNvSpPr txBox="1"/>
          <p:nvPr>
            <p:ph idx="3" type="subTitle"/>
          </p:nvPr>
        </p:nvSpPr>
        <p:spPr>
          <a:xfrm>
            <a:off x="5653500" y="3333294"/>
            <a:ext cx="2400600" cy="98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1" name="Google Shape;131;p18"/>
          <p:cNvSpPr txBox="1"/>
          <p:nvPr>
            <p:ph idx="4"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32" name="Google Shape;132;p18"/>
          <p:cNvSpPr/>
          <p:nvPr/>
        </p:nvSpPr>
        <p:spPr>
          <a:xfrm>
            <a:off x="0" y="4772325"/>
            <a:ext cx="9144000" cy="3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flipH="1">
            <a:off x="8433163" y="0"/>
            <a:ext cx="707700" cy="36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flipH="1">
            <a:off x="3088" y="0"/>
            <a:ext cx="707700" cy="72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
  <p:cSld name="SECTION_TITLE_AND_DESCRIPTION_1_1_3">
    <p:spTree>
      <p:nvGrpSpPr>
        <p:cNvPr id="135" name="Shape 135"/>
        <p:cNvGrpSpPr/>
        <p:nvPr/>
      </p:nvGrpSpPr>
      <p:grpSpPr>
        <a:xfrm>
          <a:off x="0" y="0"/>
          <a:ext cx="0" cy="0"/>
          <a:chOff x="0" y="0"/>
          <a:chExt cx="0" cy="0"/>
        </a:xfrm>
      </p:grpSpPr>
      <p:sp>
        <p:nvSpPr>
          <p:cNvPr id="136" name="Google Shape;136;p19"/>
          <p:cNvSpPr txBox="1"/>
          <p:nvPr>
            <p:ph type="title"/>
          </p:nvPr>
        </p:nvSpPr>
        <p:spPr>
          <a:xfrm>
            <a:off x="923550" y="2104063"/>
            <a:ext cx="2190900" cy="44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7" name="Google Shape;137;p19"/>
          <p:cNvSpPr txBox="1"/>
          <p:nvPr>
            <p:ph idx="1" type="subTitle"/>
          </p:nvPr>
        </p:nvSpPr>
        <p:spPr>
          <a:xfrm>
            <a:off x="923550" y="2475136"/>
            <a:ext cx="2190900" cy="56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8" name="Google Shape;138;p19"/>
          <p:cNvSpPr txBox="1"/>
          <p:nvPr>
            <p:ph idx="2" type="title"/>
          </p:nvPr>
        </p:nvSpPr>
        <p:spPr>
          <a:xfrm>
            <a:off x="923550" y="3506341"/>
            <a:ext cx="2190900" cy="44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9" name="Google Shape;139;p19"/>
          <p:cNvSpPr txBox="1"/>
          <p:nvPr>
            <p:ph idx="3" type="subTitle"/>
          </p:nvPr>
        </p:nvSpPr>
        <p:spPr>
          <a:xfrm>
            <a:off x="923550" y="3877413"/>
            <a:ext cx="2190900" cy="56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0" name="Google Shape;140;p19"/>
          <p:cNvSpPr txBox="1"/>
          <p:nvPr>
            <p:ph idx="4" type="title"/>
          </p:nvPr>
        </p:nvSpPr>
        <p:spPr>
          <a:xfrm>
            <a:off x="6029625" y="2104063"/>
            <a:ext cx="2190900" cy="4476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1" name="Google Shape;141;p19"/>
          <p:cNvSpPr txBox="1"/>
          <p:nvPr>
            <p:ph idx="5" type="subTitle"/>
          </p:nvPr>
        </p:nvSpPr>
        <p:spPr>
          <a:xfrm>
            <a:off x="6029625" y="2475137"/>
            <a:ext cx="21909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2" name="Google Shape;142;p19"/>
          <p:cNvSpPr txBox="1"/>
          <p:nvPr>
            <p:ph idx="6" type="title"/>
          </p:nvPr>
        </p:nvSpPr>
        <p:spPr>
          <a:xfrm>
            <a:off x="6029625" y="3506343"/>
            <a:ext cx="2190900" cy="4476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3" name="Google Shape;143;p19"/>
          <p:cNvSpPr txBox="1"/>
          <p:nvPr>
            <p:ph idx="7" type="subTitle"/>
          </p:nvPr>
        </p:nvSpPr>
        <p:spPr>
          <a:xfrm>
            <a:off x="6029625" y="3877414"/>
            <a:ext cx="21909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4" name="Google Shape;144;p19"/>
          <p:cNvSpPr txBox="1"/>
          <p:nvPr>
            <p:ph idx="8"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45" name="Google Shape;145;p19"/>
          <p:cNvSpPr/>
          <p:nvPr/>
        </p:nvSpPr>
        <p:spPr>
          <a:xfrm>
            <a:off x="5575" y="-5125"/>
            <a:ext cx="707700" cy="145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8435675" y="719350"/>
            <a:ext cx="707700" cy="145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p:nvPr/>
        </p:nvSpPr>
        <p:spPr>
          <a:xfrm>
            <a:off x="5575" y="4783500"/>
            <a:ext cx="707700" cy="360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SECTION_TITLE_AND_DESCRIPTION_1_1_4">
    <p:spTree>
      <p:nvGrpSpPr>
        <p:cNvPr id="148" name="Shape 148"/>
        <p:cNvGrpSpPr/>
        <p:nvPr/>
      </p:nvGrpSpPr>
      <p:grpSpPr>
        <a:xfrm>
          <a:off x="0" y="0"/>
          <a:ext cx="0" cy="0"/>
          <a:chOff x="0" y="0"/>
          <a:chExt cx="0" cy="0"/>
        </a:xfrm>
      </p:grpSpPr>
      <p:sp>
        <p:nvSpPr>
          <p:cNvPr id="149" name="Google Shape;149;p20"/>
          <p:cNvSpPr/>
          <p:nvPr/>
        </p:nvSpPr>
        <p:spPr>
          <a:xfrm>
            <a:off x="0" y="4776850"/>
            <a:ext cx="9144000" cy="36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p:nvPr/>
        </p:nvSpPr>
        <p:spPr>
          <a:xfrm>
            <a:off x="4573925" y="350"/>
            <a:ext cx="45702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4836250" y="2931900"/>
            <a:ext cx="4035300" cy="6621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3200"/>
              <a:buNone/>
              <a:defRPr sz="4300">
                <a:solidFill>
                  <a:schemeClr val="lt1"/>
                </a:solidFill>
              </a:defRPr>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20" name="Google Shape;20;p3"/>
          <p:cNvSpPr txBox="1"/>
          <p:nvPr>
            <p:ph hasCustomPrompt="1" idx="2" type="title"/>
          </p:nvPr>
        </p:nvSpPr>
        <p:spPr>
          <a:xfrm>
            <a:off x="5786125" y="956698"/>
            <a:ext cx="2135400" cy="197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12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1" name="Google Shape;21;p3"/>
          <p:cNvSpPr txBox="1"/>
          <p:nvPr>
            <p:ph idx="1" type="subTitle"/>
          </p:nvPr>
        </p:nvSpPr>
        <p:spPr>
          <a:xfrm>
            <a:off x="5277425" y="3594000"/>
            <a:ext cx="3152700" cy="59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2" name="Google Shape;22;p3"/>
          <p:cNvSpPr/>
          <p:nvPr/>
        </p:nvSpPr>
        <p:spPr>
          <a:xfrm>
            <a:off x="-10850" y="-5125"/>
            <a:ext cx="724200" cy="72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6853800" y="4776850"/>
            <a:ext cx="2300400" cy="363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10850" y="4776850"/>
            <a:ext cx="724200" cy="363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SECTION_TITLE_AND_DESCRIPTION_1_1_4_2">
    <p:spTree>
      <p:nvGrpSpPr>
        <p:cNvPr id="151" name="Shape 151"/>
        <p:cNvGrpSpPr/>
        <p:nvPr/>
      </p:nvGrpSpPr>
      <p:grpSpPr>
        <a:xfrm>
          <a:off x="0" y="0"/>
          <a:ext cx="0" cy="0"/>
          <a:chOff x="0" y="0"/>
          <a:chExt cx="0" cy="0"/>
        </a:xfrm>
      </p:grpSpPr>
      <p:sp>
        <p:nvSpPr>
          <p:cNvPr id="152" name="Google Shape;152;p21"/>
          <p:cNvSpPr/>
          <p:nvPr/>
        </p:nvSpPr>
        <p:spPr>
          <a:xfrm>
            <a:off x="0" y="719350"/>
            <a:ext cx="713100" cy="4419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p:nvPr/>
        </p:nvSpPr>
        <p:spPr>
          <a:xfrm>
            <a:off x="8430775" y="2571750"/>
            <a:ext cx="713100" cy="256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a:off x="8430775" y="-1600"/>
            <a:ext cx="713100" cy="72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SECTION_TITLE_AND_DESCRIPTION_1_2">
    <p:spTree>
      <p:nvGrpSpPr>
        <p:cNvPr id="156" name="Shape 156"/>
        <p:cNvGrpSpPr/>
        <p:nvPr/>
      </p:nvGrpSpPr>
      <p:grpSpPr>
        <a:xfrm>
          <a:off x="0" y="0"/>
          <a:ext cx="0" cy="0"/>
          <a:chOff x="0" y="0"/>
          <a:chExt cx="0" cy="0"/>
        </a:xfrm>
      </p:grpSpPr>
      <p:sp>
        <p:nvSpPr>
          <p:cNvPr id="157" name="Google Shape;157;p22"/>
          <p:cNvSpPr/>
          <p:nvPr/>
        </p:nvSpPr>
        <p:spPr>
          <a:xfrm>
            <a:off x="5300" y="2162570"/>
            <a:ext cx="9133500" cy="4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5300" y="3502195"/>
            <a:ext cx="9133500" cy="44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5300" y="0"/>
            <a:ext cx="9133500" cy="1754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txBox="1"/>
          <p:nvPr>
            <p:ph type="title"/>
          </p:nvPr>
        </p:nvSpPr>
        <p:spPr>
          <a:xfrm>
            <a:off x="986300" y="2162570"/>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1" name="Google Shape;161;p22"/>
          <p:cNvSpPr txBox="1"/>
          <p:nvPr>
            <p:ph idx="1" type="subTitle"/>
          </p:nvPr>
        </p:nvSpPr>
        <p:spPr>
          <a:xfrm>
            <a:off x="813650" y="2609843"/>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2" name="Google Shape;162;p22"/>
          <p:cNvSpPr txBox="1"/>
          <p:nvPr>
            <p:ph idx="2" type="title"/>
          </p:nvPr>
        </p:nvSpPr>
        <p:spPr>
          <a:xfrm>
            <a:off x="3544350" y="2162570"/>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3" name="Google Shape;163;p22"/>
          <p:cNvSpPr txBox="1"/>
          <p:nvPr>
            <p:ph idx="3" type="subTitle"/>
          </p:nvPr>
        </p:nvSpPr>
        <p:spPr>
          <a:xfrm>
            <a:off x="3371700" y="2609843"/>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4" name="Google Shape;164;p22"/>
          <p:cNvSpPr txBox="1"/>
          <p:nvPr>
            <p:ph idx="4" type="title"/>
          </p:nvPr>
        </p:nvSpPr>
        <p:spPr>
          <a:xfrm>
            <a:off x="6102400" y="2162570"/>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5" name="Google Shape;165;p22"/>
          <p:cNvSpPr txBox="1"/>
          <p:nvPr>
            <p:ph idx="5" type="subTitle"/>
          </p:nvPr>
        </p:nvSpPr>
        <p:spPr>
          <a:xfrm>
            <a:off x="5929750" y="2609843"/>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6" name="Google Shape;166;p22"/>
          <p:cNvSpPr txBox="1"/>
          <p:nvPr>
            <p:ph idx="6" type="title"/>
          </p:nvPr>
        </p:nvSpPr>
        <p:spPr>
          <a:xfrm>
            <a:off x="986300" y="3502195"/>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7" name="Google Shape;167;p22"/>
          <p:cNvSpPr txBox="1"/>
          <p:nvPr>
            <p:ph idx="7" type="subTitle"/>
          </p:nvPr>
        </p:nvSpPr>
        <p:spPr>
          <a:xfrm>
            <a:off x="813650" y="3949481"/>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8" name="Google Shape;168;p22"/>
          <p:cNvSpPr txBox="1"/>
          <p:nvPr>
            <p:ph idx="8" type="title"/>
          </p:nvPr>
        </p:nvSpPr>
        <p:spPr>
          <a:xfrm>
            <a:off x="3544350" y="3502195"/>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9" name="Google Shape;169;p22"/>
          <p:cNvSpPr txBox="1"/>
          <p:nvPr>
            <p:ph idx="9" type="subTitle"/>
          </p:nvPr>
        </p:nvSpPr>
        <p:spPr>
          <a:xfrm>
            <a:off x="3371700" y="3949481"/>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0" name="Google Shape;170;p22"/>
          <p:cNvSpPr txBox="1"/>
          <p:nvPr>
            <p:ph idx="13" type="title"/>
          </p:nvPr>
        </p:nvSpPr>
        <p:spPr>
          <a:xfrm>
            <a:off x="6102400" y="3502195"/>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1" name="Google Shape;171;p22"/>
          <p:cNvSpPr txBox="1"/>
          <p:nvPr>
            <p:ph idx="14" type="subTitle"/>
          </p:nvPr>
        </p:nvSpPr>
        <p:spPr>
          <a:xfrm>
            <a:off x="5929750" y="3949481"/>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2" name="Google Shape;172;p22"/>
          <p:cNvSpPr txBox="1"/>
          <p:nvPr>
            <p:ph idx="15"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73" name="Google Shape;173;p22"/>
          <p:cNvSpPr/>
          <p:nvPr/>
        </p:nvSpPr>
        <p:spPr>
          <a:xfrm>
            <a:off x="7926175" y="0"/>
            <a:ext cx="1217700" cy="36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0" y="1028700"/>
            <a:ext cx="713100" cy="36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TITLE_1">
    <p:spTree>
      <p:nvGrpSpPr>
        <p:cNvPr id="175" name="Shape 175"/>
        <p:cNvGrpSpPr/>
        <p:nvPr/>
      </p:nvGrpSpPr>
      <p:grpSpPr>
        <a:xfrm>
          <a:off x="0" y="0"/>
          <a:ext cx="0" cy="0"/>
          <a:chOff x="0" y="0"/>
          <a:chExt cx="0" cy="0"/>
        </a:xfrm>
      </p:grpSpPr>
      <p:sp>
        <p:nvSpPr>
          <p:cNvPr id="176" name="Google Shape;176;p23"/>
          <p:cNvSpPr/>
          <p:nvPr/>
        </p:nvSpPr>
        <p:spPr>
          <a:xfrm>
            <a:off x="0" y="0"/>
            <a:ext cx="388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3"/>
          <p:cNvSpPr txBox="1"/>
          <p:nvPr>
            <p:ph type="ctrTitle"/>
          </p:nvPr>
        </p:nvSpPr>
        <p:spPr>
          <a:xfrm>
            <a:off x="592425" y="594400"/>
            <a:ext cx="2691300" cy="13938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5200"/>
              <a:buFont typeface="Work Sans ExtraBold"/>
              <a:buNone/>
              <a:defRPr sz="5000"/>
            </a:lvl1pPr>
            <a:lvl2pPr lvl="1" rtl="0">
              <a:lnSpc>
                <a:spcPct val="90000"/>
              </a:lnSpc>
              <a:spcBef>
                <a:spcPts val="0"/>
              </a:spcBef>
              <a:spcAft>
                <a:spcPts val="0"/>
              </a:spcAft>
              <a:buSzPts val="5200"/>
              <a:buNone/>
              <a:defRPr sz="5200"/>
            </a:lvl2pPr>
            <a:lvl3pPr lvl="2" rtl="0">
              <a:lnSpc>
                <a:spcPct val="90000"/>
              </a:lnSpc>
              <a:spcBef>
                <a:spcPts val="0"/>
              </a:spcBef>
              <a:spcAft>
                <a:spcPts val="0"/>
              </a:spcAft>
              <a:buSzPts val="5200"/>
              <a:buNone/>
              <a:defRPr sz="5200"/>
            </a:lvl3pPr>
            <a:lvl4pPr lvl="3" rtl="0">
              <a:lnSpc>
                <a:spcPct val="90000"/>
              </a:lnSpc>
              <a:spcBef>
                <a:spcPts val="0"/>
              </a:spcBef>
              <a:spcAft>
                <a:spcPts val="0"/>
              </a:spcAft>
              <a:buSzPts val="5200"/>
              <a:buNone/>
              <a:defRPr sz="5200"/>
            </a:lvl4pPr>
            <a:lvl5pPr lvl="4" rtl="0">
              <a:lnSpc>
                <a:spcPct val="90000"/>
              </a:lnSpc>
              <a:spcBef>
                <a:spcPts val="0"/>
              </a:spcBef>
              <a:spcAft>
                <a:spcPts val="0"/>
              </a:spcAft>
              <a:buSzPts val="5200"/>
              <a:buNone/>
              <a:defRPr sz="5200"/>
            </a:lvl5pPr>
            <a:lvl6pPr lvl="5" rtl="0">
              <a:lnSpc>
                <a:spcPct val="90000"/>
              </a:lnSpc>
              <a:spcBef>
                <a:spcPts val="0"/>
              </a:spcBef>
              <a:spcAft>
                <a:spcPts val="0"/>
              </a:spcAft>
              <a:buSzPts val="5200"/>
              <a:buNone/>
              <a:defRPr sz="5200"/>
            </a:lvl6pPr>
            <a:lvl7pPr lvl="6" rtl="0">
              <a:lnSpc>
                <a:spcPct val="90000"/>
              </a:lnSpc>
              <a:spcBef>
                <a:spcPts val="0"/>
              </a:spcBef>
              <a:spcAft>
                <a:spcPts val="0"/>
              </a:spcAft>
              <a:buSzPts val="5200"/>
              <a:buNone/>
              <a:defRPr sz="5200"/>
            </a:lvl7pPr>
            <a:lvl8pPr lvl="7" rtl="0">
              <a:lnSpc>
                <a:spcPct val="90000"/>
              </a:lnSpc>
              <a:spcBef>
                <a:spcPts val="0"/>
              </a:spcBef>
              <a:spcAft>
                <a:spcPts val="0"/>
              </a:spcAft>
              <a:buSzPts val="5200"/>
              <a:buNone/>
              <a:defRPr sz="5200"/>
            </a:lvl8pPr>
            <a:lvl9pPr lvl="8" rtl="0">
              <a:lnSpc>
                <a:spcPct val="90000"/>
              </a:lnSpc>
              <a:spcBef>
                <a:spcPts val="0"/>
              </a:spcBef>
              <a:spcAft>
                <a:spcPts val="0"/>
              </a:spcAft>
              <a:buSzPts val="5200"/>
              <a:buNone/>
              <a:defRPr sz="5200"/>
            </a:lvl9pPr>
          </a:lstStyle>
          <a:p/>
        </p:txBody>
      </p:sp>
      <p:sp>
        <p:nvSpPr>
          <p:cNvPr id="178" name="Google Shape;178;p23"/>
          <p:cNvSpPr txBox="1"/>
          <p:nvPr>
            <p:ph idx="1" type="subTitle"/>
          </p:nvPr>
        </p:nvSpPr>
        <p:spPr>
          <a:xfrm>
            <a:off x="592423" y="1908225"/>
            <a:ext cx="2691300" cy="102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179" name="Google Shape;179;p23"/>
          <p:cNvSpPr txBox="1"/>
          <p:nvPr/>
        </p:nvSpPr>
        <p:spPr>
          <a:xfrm>
            <a:off x="602175" y="3532850"/>
            <a:ext cx="2691300" cy="667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dk1"/>
                </a:solidFill>
                <a:latin typeface="Montserrat"/>
                <a:ea typeface="Montserrat"/>
                <a:cs typeface="Montserrat"/>
                <a:sym typeface="Montserrat"/>
              </a:rPr>
              <a:t>CREDITS: This presentation template was created by </a:t>
            </a:r>
            <a:r>
              <a:rPr b="1" lang="en" sz="9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900">
                <a:solidFill>
                  <a:schemeClr val="dk1"/>
                </a:solidFill>
                <a:latin typeface="Montserrat"/>
                <a:ea typeface="Montserrat"/>
                <a:cs typeface="Montserrat"/>
                <a:sym typeface="Montserrat"/>
              </a:rPr>
              <a:t>, including icons by </a:t>
            </a:r>
            <a:r>
              <a:rPr b="1" lang="en" sz="9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900">
                <a:solidFill>
                  <a:schemeClr val="dk1"/>
                </a:solidFill>
                <a:latin typeface="Montserrat"/>
                <a:ea typeface="Montserrat"/>
                <a:cs typeface="Montserrat"/>
                <a:sym typeface="Montserrat"/>
              </a:rPr>
              <a:t>, infographics &amp; images by </a:t>
            </a:r>
            <a:r>
              <a:rPr b="1" lang="en" sz="9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900">
                <a:solidFill>
                  <a:schemeClr val="dk1"/>
                </a:solidFill>
                <a:latin typeface="Montserrat"/>
                <a:ea typeface="Montserrat"/>
                <a:cs typeface="Montserrat"/>
                <a:sym typeface="Montserrat"/>
              </a:rPr>
              <a:t> and illustrations by </a:t>
            </a:r>
            <a:r>
              <a:rPr b="1" lang="en" sz="90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Stories</a:t>
            </a:r>
            <a:endParaRPr sz="900">
              <a:solidFill>
                <a:schemeClr val="dk1"/>
              </a:solidFill>
              <a:latin typeface="Montserrat"/>
              <a:ea typeface="Montserrat"/>
              <a:cs typeface="Montserrat"/>
              <a:sym typeface="Montserrat"/>
            </a:endParaRPr>
          </a:p>
          <a:p>
            <a:pPr indent="0" lvl="0" marL="0" rtl="0" algn="ctr">
              <a:lnSpc>
                <a:spcPct val="100000"/>
              </a:lnSpc>
              <a:spcBef>
                <a:spcPts val="300"/>
              </a:spcBef>
              <a:spcAft>
                <a:spcPts val="0"/>
              </a:spcAft>
              <a:buNone/>
            </a:pPr>
            <a:r>
              <a:rPr lang="en" sz="850">
                <a:solidFill>
                  <a:schemeClr val="dk1"/>
                </a:solidFill>
                <a:latin typeface="Montserrat"/>
                <a:ea typeface="Montserrat"/>
                <a:cs typeface="Montserrat"/>
                <a:sym typeface="Montserrat"/>
              </a:rPr>
              <a:t>. </a:t>
            </a:r>
            <a:endParaRPr sz="850">
              <a:solidFill>
                <a:schemeClr val="dk1"/>
              </a:solidFill>
              <a:latin typeface="Montserrat"/>
              <a:ea typeface="Montserrat"/>
              <a:cs typeface="Montserrat"/>
              <a:sym typeface="Montserrat"/>
            </a:endParaRPr>
          </a:p>
          <a:p>
            <a:pPr indent="0" lvl="0" marL="0" rtl="0" algn="ctr">
              <a:lnSpc>
                <a:spcPct val="115000"/>
              </a:lnSpc>
              <a:spcBef>
                <a:spcPts val="300"/>
              </a:spcBef>
              <a:spcAft>
                <a:spcPts val="0"/>
              </a:spcAft>
              <a:buNone/>
            </a:pPr>
            <a:r>
              <a:t/>
            </a:r>
            <a:endParaRPr sz="9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900">
              <a:solidFill>
                <a:schemeClr val="dk1"/>
              </a:solidFill>
              <a:latin typeface="Montserrat"/>
              <a:ea typeface="Montserrat"/>
              <a:cs typeface="Montserrat"/>
              <a:sym typeface="Montserrat"/>
            </a:endParaRPr>
          </a:p>
        </p:txBody>
      </p:sp>
      <p:grpSp>
        <p:nvGrpSpPr>
          <p:cNvPr id="180" name="Google Shape;180;p23"/>
          <p:cNvGrpSpPr/>
          <p:nvPr/>
        </p:nvGrpSpPr>
        <p:grpSpPr>
          <a:xfrm>
            <a:off x="0" y="0"/>
            <a:ext cx="9143975" cy="5143500"/>
            <a:chOff x="0" y="0"/>
            <a:chExt cx="9143975" cy="5143500"/>
          </a:xfrm>
        </p:grpSpPr>
        <p:sp>
          <p:nvSpPr>
            <p:cNvPr id="181" name="Google Shape;181;p23"/>
            <p:cNvSpPr/>
            <p:nvPr/>
          </p:nvSpPr>
          <p:spPr>
            <a:xfrm>
              <a:off x="3538075" y="0"/>
              <a:ext cx="33159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p:cNvSpPr/>
            <p:nvPr/>
          </p:nvSpPr>
          <p:spPr>
            <a:xfrm>
              <a:off x="8430775" y="0"/>
              <a:ext cx="713100" cy="35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p:nvPr/>
          </p:nvSpPr>
          <p:spPr>
            <a:xfrm>
              <a:off x="0" y="4787100"/>
              <a:ext cx="713100" cy="35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p:nvPr/>
          </p:nvSpPr>
          <p:spPr>
            <a:xfrm>
              <a:off x="7791875" y="4787100"/>
              <a:ext cx="1352100" cy="35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3"/>
            <p:cNvSpPr/>
            <p:nvPr/>
          </p:nvSpPr>
          <p:spPr>
            <a:xfrm>
              <a:off x="3887725" y="1075800"/>
              <a:ext cx="2293200" cy="35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txBox="1"/>
          <p:nvPr>
            <p:ph idx="1" type="body"/>
          </p:nvPr>
        </p:nvSpPr>
        <p:spPr>
          <a:xfrm>
            <a:off x="611275" y="1423030"/>
            <a:ext cx="7921500" cy="3161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2"/>
              </a:buClr>
              <a:buSzPts val="1400"/>
              <a:buFont typeface="Lato"/>
              <a:buChar char="●"/>
              <a:defRPr sz="1100"/>
            </a:lvl1pPr>
            <a:lvl2pPr indent="-317500" lvl="1" marL="914400">
              <a:spcBef>
                <a:spcPts val="1600"/>
              </a:spcBef>
              <a:spcAft>
                <a:spcPts val="0"/>
              </a:spcAft>
              <a:buClr>
                <a:srgbClr val="555555"/>
              </a:buClr>
              <a:buSzPts val="1400"/>
              <a:buFont typeface="Lato"/>
              <a:buChar char="○"/>
              <a:defRPr sz="1200"/>
            </a:lvl2pPr>
            <a:lvl3pPr indent="-317500" lvl="2" marL="1371600">
              <a:spcBef>
                <a:spcPts val="1600"/>
              </a:spcBef>
              <a:spcAft>
                <a:spcPts val="0"/>
              </a:spcAft>
              <a:buClr>
                <a:srgbClr val="555555"/>
              </a:buClr>
              <a:buSzPts val="1400"/>
              <a:buFont typeface="Lato"/>
              <a:buChar char="■"/>
              <a:defRPr sz="1200"/>
            </a:lvl3pPr>
            <a:lvl4pPr indent="-317500" lvl="3" marL="1828800">
              <a:spcBef>
                <a:spcPts val="1600"/>
              </a:spcBef>
              <a:spcAft>
                <a:spcPts val="0"/>
              </a:spcAft>
              <a:buClr>
                <a:srgbClr val="555555"/>
              </a:buClr>
              <a:buSzPts val="1400"/>
              <a:buFont typeface="Lato"/>
              <a:buChar char="●"/>
              <a:defRPr sz="1200"/>
            </a:lvl4pPr>
            <a:lvl5pPr indent="-317500" lvl="4" marL="2286000">
              <a:spcBef>
                <a:spcPts val="1600"/>
              </a:spcBef>
              <a:spcAft>
                <a:spcPts val="0"/>
              </a:spcAft>
              <a:buClr>
                <a:srgbClr val="555555"/>
              </a:buClr>
              <a:buSzPts val="1400"/>
              <a:buFont typeface="Lato"/>
              <a:buChar char="○"/>
              <a:defRPr sz="1200"/>
            </a:lvl5pPr>
            <a:lvl6pPr indent="-317500" lvl="5" marL="2743200">
              <a:spcBef>
                <a:spcPts val="1600"/>
              </a:spcBef>
              <a:spcAft>
                <a:spcPts val="0"/>
              </a:spcAft>
              <a:buClr>
                <a:srgbClr val="555555"/>
              </a:buClr>
              <a:buSzPts val="1400"/>
              <a:buFont typeface="Lato"/>
              <a:buChar char="■"/>
              <a:defRPr sz="1200"/>
            </a:lvl6pPr>
            <a:lvl7pPr indent="-317500" lvl="6" marL="3200400">
              <a:spcBef>
                <a:spcPts val="1600"/>
              </a:spcBef>
              <a:spcAft>
                <a:spcPts val="0"/>
              </a:spcAft>
              <a:buClr>
                <a:srgbClr val="555555"/>
              </a:buClr>
              <a:buSzPts val="1400"/>
              <a:buFont typeface="Lato"/>
              <a:buChar char="●"/>
              <a:defRPr sz="1200"/>
            </a:lvl7pPr>
            <a:lvl8pPr indent="-317500" lvl="7" marL="3657600">
              <a:spcBef>
                <a:spcPts val="1600"/>
              </a:spcBef>
              <a:spcAft>
                <a:spcPts val="0"/>
              </a:spcAft>
              <a:buClr>
                <a:srgbClr val="555555"/>
              </a:buClr>
              <a:buSzPts val="1400"/>
              <a:buFont typeface="Lato"/>
              <a:buChar char="○"/>
              <a:defRPr sz="1200"/>
            </a:lvl8pPr>
            <a:lvl9pPr indent="-317500" lvl="8" marL="4114800">
              <a:spcBef>
                <a:spcPts val="1600"/>
              </a:spcBef>
              <a:spcAft>
                <a:spcPts val="1600"/>
              </a:spcAft>
              <a:buClr>
                <a:srgbClr val="555555"/>
              </a:buClr>
              <a:buSzPts val="1400"/>
              <a:buFont typeface="Lato"/>
              <a:buChar char="■"/>
              <a:defRPr sz="1200"/>
            </a:lvl9pPr>
          </a:lstStyle>
          <a:p/>
        </p:txBody>
      </p:sp>
      <p:sp>
        <p:nvSpPr>
          <p:cNvPr id="27" name="Google Shape;27;p4"/>
          <p:cNvSpPr/>
          <p:nvPr/>
        </p:nvSpPr>
        <p:spPr>
          <a:xfrm>
            <a:off x="0" y="0"/>
            <a:ext cx="713100" cy="72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0" y="4807300"/>
            <a:ext cx="9144000" cy="353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30" name="Google Shape;30;p4"/>
          <p:cNvSpPr/>
          <p:nvPr/>
        </p:nvSpPr>
        <p:spPr>
          <a:xfrm>
            <a:off x="8430900" y="719350"/>
            <a:ext cx="7131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idx="1" type="body"/>
          </p:nvPr>
        </p:nvSpPr>
        <p:spPr>
          <a:xfrm>
            <a:off x="606475" y="2293394"/>
            <a:ext cx="3365400" cy="2306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2"/>
              </a:buClr>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3" name="Google Shape;33;p5"/>
          <p:cNvSpPr txBox="1"/>
          <p:nvPr>
            <p:ph idx="2" type="body"/>
          </p:nvPr>
        </p:nvSpPr>
        <p:spPr>
          <a:xfrm>
            <a:off x="5172150" y="2007458"/>
            <a:ext cx="3365400" cy="2530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2"/>
              </a:buClr>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 name="Google Shape;34;p5"/>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35" name="Google Shape;35;p5"/>
          <p:cNvSpPr/>
          <p:nvPr/>
        </p:nvSpPr>
        <p:spPr>
          <a:xfrm>
            <a:off x="0" y="0"/>
            <a:ext cx="713100" cy="356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8430750" y="4419900"/>
            <a:ext cx="7131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39" name="Google Shape;39;p6"/>
          <p:cNvSpPr/>
          <p:nvPr/>
        </p:nvSpPr>
        <p:spPr>
          <a:xfrm>
            <a:off x="5575" y="4771375"/>
            <a:ext cx="9144000" cy="36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p:nvPr/>
        </p:nvSpPr>
        <p:spPr>
          <a:xfrm>
            <a:off x="5575" y="-5125"/>
            <a:ext cx="707700" cy="36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a:off x="8435650" y="-5125"/>
            <a:ext cx="707700" cy="72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42" name="Shape 42"/>
        <p:cNvGrpSpPr/>
        <p:nvPr/>
      </p:nvGrpSpPr>
      <p:grpSpPr>
        <a:xfrm>
          <a:off x="0" y="0"/>
          <a:ext cx="0" cy="0"/>
          <a:chOff x="0" y="0"/>
          <a:chExt cx="0" cy="0"/>
        </a:xfrm>
      </p:grpSpPr>
      <p:sp>
        <p:nvSpPr>
          <p:cNvPr id="43" name="Google Shape;43;p7"/>
          <p:cNvSpPr/>
          <p:nvPr/>
        </p:nvSpPr>
        <p:spPr>
          <a:xfrm>
            <a:off x="6853800" y="0"/>
            <a:ext cx="22902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txBox="1"/>
          <p:nvPr>
            <p:ph type="title"/>
          </p:nvPr>
        </p:nvSpPr>
        <p:spPr>
          <a:xfrm>
            <a:off x="609947" y="564207"/>
            <a:ext cx="2460000" cy="11244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6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5" name="Google Shape;45;p7"/>
          <p:cNvSpPr txBox="1"/>
          <p:nvPr>
            <p:ph idx="1" type="subTitle"/>
          </p:nvPr>
        </p:nvSpPr>
        <p:spPr>
          <a:xfrm>
            <a:off x="609958" y="1659000"/>
            <a:ext cx="2290200" cy="182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46" name="Google Shape;46;p7"/>
          <p:cNvSpPr/>
          <p:nvPr/>
        </p:nvSpPr>
        <p:spPr>
          <a:xfrm>
            <a:off x="713225" y="4776850"/>
            <a:ext cx="6140700" cy="3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p:cNvSpPr/>
          <p:nvPr/>
        </p:nvSpPr>
        <p:spPr>
          <a:xfrm>
            <a:off x="0" y="4050475"/>
            <a:ext cx="713100" cy="36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48" name="Shape 48"/>
        <p:cNvGrpSpPr/>
        <p:nvPr/>
      </p:nvGrpSpPr>
      <p:grpSpPr>
        <a:xfrm>
          <a:off x="0" y="0"/>
          <a:ext cx="0" cy="0"/>
          <a:chOff x="0" y="0"/>
          <a:chExt cx="0" cy="0"/>
        </a:xfrm>
      </p:grpSpPr>
      <p:sp>
        <p:nvSpPr>
          <p:cNvPr id="49" name="Google Shape;49;p8"/>
          <p:cNvSpPr txBox="1"/>
          <p:nvPr>
            <p:ph type="title"/>
          </p:nvPr>
        </p:nvSpPr>
        <p:spPr>
          <a:xfrm>
            <a:off x="5354250" y="533873"/>
            <a:ext cx="2999100" cy="2213100"/>
          </a:xfrm>
          <a:prstGeom prst="rect">
            <a:avLst/>
          </a:prstGeom>
        </p:spPr>
        <p:txBody>
          <a:bodyPr anchorCtr="0" anchor="b" bIns="91425" lIns="91425" spcFirstLastPara="1" rIns="91425" wrap="square" tIns="91425">
            <a:noAutofit/>
          </a:bodyPr>
          <a:lstStyle>
            <a:lvl1pPr lvl="0" algn="ctr">
              <a:lnSpc>
                <a:spcPct val="95000"/>
              </a:lnSpc>
              <a:spcBef>
                <a:spcPts val="0"/>
              </a:spcBef>
              <a:spcAft>
                <a:spcPts val="0"/>
              </a:spcAft>
              <a:buSzPts val="30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0" name="Google Shape;50;p8"/>
          <p:cNvSpPr/>
          <p:nvPr/>
        </p:nvSpPr>
        <p:spPr>
          <a:xfrm>
            <a:off x="0" y="0"/>
            <a:ext cx="7131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a:off x="6853800" y="3696300"/>
            <a:ext cx="22902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 name="Shape 52"/>
        <p:cNvGrpSpPr/>
        <p:nvPr/>
      </p:nvGrpSpPr>
      <p:grpSpPr>
        <a:xfrm>
          <a:off x="0" y="0"/>
          <a:ext cx="0" cy="0"/>
          <a:chOff x="0" y="0"/>
          <a:chExt cx="0" cy="0"/>
        </a:xfrm>
      </p:grpSpPr>
      <p:sp>
        <p:nvSpPr>
          <p:cNvPr id="53" name="Google Shape;53;p9"/>
          <p:cNvSpPr txBox="1"/>
          <p:nvPr>
            <p:ph idx="1" type="body"/>
          </p:nvPr>
        </p:nvSpPr>
        <p:spPr>
          <a:xfrm>
            <a:off x="490000" y="1977597"/>
            <a:ext cx="2686500" cy="186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400"/>
            </a:lvl1pPr>
            <a:lvl2pPr indent="-317500" lvl="1" marL="914400" rtl="0">
              <a:spcBef>
                <a:spcPts val="10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4" name="Google Shape;54;p9"/>
          <p:cNvSpPr txBox="1"/>
          <p:nvPr>
            <p:ph type="title"/>
          </p:nvPr>
        </p:nvSpPr>
        <p:spPr>
          <a:xfrm>
            <a:off x="599000" y="553250"/>
            <a:ext cx="2733300" cy="11244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5" name="Google Shape;55;p9"/>
          <p:cNvSpPr/>
          <p:nvPr/>
        </p:nvSpPr>
        <p:spPr>
          <a:xfrm>
            <a:off x="11050" y="4424050"/>
            <a:ext cx="2279400" cy="71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9"/>
          <p:cNvSpPr/>
          <p:nvPr/>
        </p:nvSpPr>
        <p:spPr>
          <a:xfrm>
            <a:off x="8430775" y="4419900"/>
            <a:ext cx="7131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10"/>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59" name="Google Shape;59;p10"/>
          <p:cNvSpPr/>
          <p:nvPr/>
        </p:nvSpPr>
        <p:spPr>
          <a:xfrm>
            <a:off x="2290350" y="2212200"/>
            <a:ext cx="4563600" cy="71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0"/>
          <p:cNvSpPr/>
          <p:nvPr/>
        </p:nvSpPr>
        <p:spPr>
          <a:xfrm>
            <a:off x="-8425" y="2212200"/>
            <a:ext cx="721500" cy="7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0"/>
          <p:cNvSpPr/>
          <p:nvPr/>
        </p:nvSpPr>
        <p:spPr>
          <a:xfrm>
            <a:off x="8428075" y="2212200"/>
            <a:ext cx="721500" cy="7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500"/>
              <a:buFont typeface="Sarala"/>
              <a:buNone/>
              <a:defRPr b="1" sz="3500">
                <a:solidFill>
                  <a:schemeClr val="dk1"/>
                </a:solidFill>
                <a:latin typeface="Sarala"/>
                <a:ea typeface="Sarala"/>
                <a:cs typeface="Sarala"/>
                <a:sym typeface="Sarala"/>
              </a:defRPr>
            </a:lvl1pPr>
            <a:lvl2pPr lvl="1">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2pPr>
            <a:lvl3pPr lvl="2">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3pPr>
            <a:lvl4pPr lvl="3">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4pPr>
            <a:lvl5pPr lvl="4">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5pPr>
            <a:lvl6pPr lvl="5">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6pPr>
            <a:lvl7pPr lvl="6">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7pPr>
            <a:lvl8pPr lvl="7">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8pPr>
            <a:lvl9pPr lvl="8">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hyperlink" Target="https://stories.freepik.com/illustration/agreement/rafiki/animate/?utm_source=slidesgo_template&amp;utm_medium=referral-link&amp;utm_campaign=sg_resources&amp;utm_content=stories#FF725E" TargetMode="External"/><Relationship Id="rId4" Type="http://schemas.openxmlformats.org/officeDocument/2006/relationships/image" Target="../media/image10.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4"/>
          <p:cNvSpPr/>
          <p:nvPr/>
        </p:nvSpPr>
        <p:spPr>
          <a:xfrm>
            <a:off x="125" y="4063975"/>
            <a:ext cx="21756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4"/>
          <p:cNvSpPr txBox="1"/>
          <p:nvPr>
            <p:ph type="ctrTitle"/>
          </p:nvPr>
        </p:nvSpPr>
        <p:spPr>
          <a:xfrm>
            <a:off x="125" y="1737050"/>
            <a:ext cx="4526400" cy="22065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3900"/>
              <a:t>Handwriting Gesture Detection and Recognition</a:t>
            </a:r>
            <a:endParaRPr sz="3900"/>
          </a:p>
          <a:p>
            <a:pPr indent="0" lvl="0" marL="0" rtl="0" algn="l">
              <a:spcBef>
                <a:spcPts val="0"/>
              </a:spcBef>
              <a:spcAft>
                <a:spcPts val="0"/>
              </a:spcAft>
              <a:buNone/>
            </a:pPr>
            <a:r>
              <a:t/>
            </a:r>
            <a:endParaRPr/>
          </a:p>
        </p:txBody>
      </p:sp>
      <p:sp>
        <p:nvSpPr>
          <p:cNvPr id="192" name="Google Shape;192;p24"/>
          <p:cNvSpPr txBox="1"/>
          <p:nvPr>
            <p:ph idx="1" type="subTitle"/>
          </p:nvPr>
        </p:nvSpPr>
        <p:spPr>
          <a:xfrm>
            <a:off x="79363" y="4063987"/>
            <a:ext cx="3771000" cy="4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Malhar Mahant </a:t>
            </a:r>
            <a:endParaRPr/>
          </a:p>
          <a:p>
            <a:pPr indent="0" lvl="0" marL="0" rtl="0" algn="l">
              <a:spcBef>
                <a:spcPts val="0"/>
              </a:spcBef>
              <a:spcAft>
                <a:spcPts val="0"/>
              </a:spcAft>
              <a:buNone/>
            </a:pPr>
            <a:r>
              <a:rPr lang="en"/>
              <a:t>- Kruthika Gangaraju</a:t>
            </a:r>
            <a:br>
              <a:rPr lang="en"/>
            </a:br>
            <a:r>
              <a:rPr lang="en"/>
              <a:t>- Sriram Kodeeswaran</a:t>
            </a:r>
            <a:endParaRPr/>
          </a:p>
        </p:txBody>
      </p:sp>
      <p:pic>
        <p:nvPicPr>
          <p:cNvPr id="193" name="Google Shape;193;p24"/>
          <p:cNvPicPr preferRelativeResize="0"/>
          <p:nvPr/>
        </p:nvPicPr>
        <p:blipFill>
          <a:blip r:embed="rId3">
            <a:alphaModFix/>
          </a:blip>
          <a:stretch>
            <a:fillRect/>
          </a:stretch>
        </p:blipFill>
        <p:spPr>
          <a:xfrm>
            <a:off x="4783175" y="441500"/>
            <a:ext cx="4154675" cy="4154650"/>
          </a:xfrm>
          <a:prstGeom prst="rect">
            <a:avLst/>
          </a:prstGeom>
          <a:noFill/>
          <a:ln>
            <a:noFill/>
          </a:ln>
        </p:spPr>
      </p:pic>
      <p:sp>
        <p:nvSpPr>
          <p:cNvPr id="194" name="Google Shape;194;p24"/>
          <p:cNvSpPr/>
          <p:nvPr/>
        </p:nvSpPr>
        <p:spPr>
          <a:xfrm>
            <a:off x="4795975" y="434425"/>
            <a:ext cx="4154700" cy="415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3"/>
          <p:cNvSpPr txBox="1"/>
          <p:nvPr>
            <p:ph type="title"/>
          </p:nvPr>
        </p:nvSpPr>
        <p:spPr>
          <a:xfrm>
            <a:off x="493525" y="365591"/>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a:t>
            </a:r>
            <a:r>
              <a:rPr lang="en">
                <a:solidFill>
                  <a:schemeClr val="dk2"/>
                </a:solidFill>
              </a:rPr>
              <a:t>USION</a:t>
            </a:r>
            <a:endParaRPr>
              <a:solidFill>
                <a:schemeClr val="dk2"/>
              </a:solidFill>
            </a:endParaRPr>
          </a:p>
        </p:txBody>
      </p:sp>
      <p:pic>
        <p:nvPicPr>
          <p:cNvPr id="314" name="Google Shape;314;p33">
            <a:hlinkClick r:id="rId3"/>
          </p:cNvPr>
          <p:cNvPicPr preferRelativeResize="0"/>
          <p:nvPr/>
        </p:nvPicPr>
        <p:blipFill rotWithShape="1">
          <a:blip r:embed="rId4">
            <a:alphaModFix/>
          </a:blip>
          <a:srcRect b="9618" l="22246" r="22246" t="9618"/>
          <a:stretch/>
        </p:blipFill>
        <p:spPr>
          <a:xfrm>
            <a:off x="6327175" y="813200"/>
            <a:ext cx="2413614" cy="3511800"/>
          </a:xfrm>
          <a:prstGeom prst="rect">
            <a:avLst/>
          </a:prstGeom>
          <a:noFill/>
          <a:ln>
            <a:noFill/>
          </a:ln>
        </p:spPr>
      </p:pic>
      <p:sp>
        <p:nvSpPr>
          <p:cNvPr id="315" name="Google Shape;315;p33"/>
          <p:cNvSpPr txBox="1"/>
          <p:nvPr/>
        </p:nvSpPr>
        <p:spPr>
          <a:xfrm>
            <a:off x="298050" y="945675"/>
            <a:ext cx="5875800" cy="3762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Montserrat"/>
              <a:buChar char="●"/>
            </a:pPr>
            <a:r>
              <a:rPr lang="en">
                <a:latin typeface="Montserrat"/>
                <a:ea typeface="Montserrat"/>
                <a:cs typeface="Montserrat"/>
                <a:sym typeface="Montserrat"/>
              </a:rPr>
              <a:t>The results of our experiments showed that the system was able to achieve good accuracy in recognizing handwritten text and gestures.</a:t>
            </a:r>
            <a:endParaRPr>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latin typeface="Montserrat"/>
                <a:ea typeface="Montserrat"/>
                <a:cs typeface="Montserrat"/>
                <a:sym typeface="Montserrat"/>
              </a:rPr>
              <a:t>The use of a pre-trained model, fine-tuned with IAM word dataset and our custom dataset, helped to improve the performance of the system significantly.</a:t>
            </a:r>
            <a:endParaRPr>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latin typeface="Montserrat"/>
                <a:ea typeface="Montserrat"/>
                <a:cs typeface="Montserrat"/>
                <a:sym typeface="Montserrat"/>
              </a:rPr>
              <a:t>This project has demonstrated the feasibility and effectiveness of using machine learning and deep learning techniques for handwriting gesture detection and recognition and we believe that this research area will continue to grow in importance in the coming years.</a:t>
            </a:r>
            <a:endParaRPr>
              <a:latin typeface="Montserrat"/>
              <a:ea typeface="Montserrat"/>
              <a:cs typeface="Montserrat"/>
              <a:sym typeface="Montserrat"/>
            </a:endParaRPr>
          </a:p>
          <a:p>
            <a:pPr indent="-317500" lvl="0" marL="457200" rtl="0" algn="l">
              <a:lnSpc>
                <a:spcPct val="115000"/>
              </a:lnSpc>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Applications for this project include </a:t>
            </a:r>
            <a:r>
              <a:rPr lang="en">
                <a:solidFill>
                  <a:schemeClr val="dk1"/>
                </a:solidFill>
                <a:latin typeface="Montserrat"/>
                <a:ea typeface="Montserrat"/>
                <a:cs typeface="Montserrat"/>
                <a:sym typeface="Montserrat"/>
              </a:rPr>
              <a:t>Accessibility for people with disabilities, Signature verification, Text recognition in document scanning and digitization and Smart whiteboards.</a:t>
            </a:r>
            <a:endParaRPr>
              <a:solidFill>
                <a:schemeClr val="dk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5"/>
          <p:cNvPicPr preferRelativeResize="0"/>
          <p:nvPr/>
        </p:nvPicPr>
        <p:blipFill rotWithShape="1">
          <a:blip r:embed="rId3">
            <a:alphaModFix/>
          </a:blip>
          <a:srcRect b="0" l="40653" r="6617" t="0"/>
          <a:stretch/>
        </p:blipFill>
        <p:spPr>
          <a:xfrm>
            <a:off x="4322450" y="0"/>
            <a:ext cx="4821552" cy="5143500"/>
          </a:xfrm>
          <a:prstGeom prst="rect">
            <a:avLst/>
          </a:prstGeom>
          <a:noFill/>
          <a:ln>
            <a:noFill/>
          </a:ln>
        </p:spPr>
      </p:pic>
      <p:sp>
        <p:nvSpPr>
          <p:cNvPr id="200" name="Google Shape;200;p25"/>
          <p:cNvSpPr txBox="1"/>
          <p:nvPr>
            <p:ph idx="1" type="subTitle"/>
          </p:nvPr>
        </p:nvSpPr>
        <p:spPr>
          <a:xfrm>
            <a:off x="312775" y="1384525"/>
            <a:ext cx="3640500" cy="256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Handwritten text recognition is a challenging task due to variations in handwriting styles, shapes, and quality. The main objective of this project is to develop an accurate and efficient system for recognizing handwritten text in digital format, with potential applications in fields such as document processing, text analysis, and image recognition.</a:t>
            </a:r>
            <a:endParaRPr/>
          </a:p>
        </p:txBody>
      </p:sp>
      <p:sp>
        <p:nvSpPr>
          <p:cNvPr id="201" name="Google Shape;201;p25"/>
          <p:cNvSpPr/>
          <p:nvPr/>
        </p:nvSpPr>
        <p:spPr>
          <a:xfrm>
            <a:off x="713225" y="4776850"/>
            <a:ext cx="6140700" cy="36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5"/>
          <p:cNvSpPr/>
          <p:nvPr/>
        </p:nvSpPr>
        <p:spPr>
          <a:xfrm>
            <a:off x="6853800" y="0"/>
            <a:ext cx="22902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5"/>
          <p:cNvSpPr txBox="1"/>
          <p:nvPr>
            <p:ph type="title"/>
          </p:nvPr>
        </p:nvSpPr>
        <p:spPr>
          <a:xfrm>
            <a:off x="384175" y="199300"/>
            <a:ext cx="2924100" cy="11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a:t>
            </a:r>
            <a:r>
              <a:rPr lang="en">
                <a:solidFill>
                  <a:schemeClr val="accent1"/>
                </a:solidFill>
              </a:rPr>
              <a:t>STATEMENT</a:t>
            </a:r>
            <a:endParaRPr sz="3400">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6"/>
          <p:cNvSpPr txBox="1"/>
          <p:nvPr>
            <p:ph idx="6" type="title"/>
          </p:nvPr>
        </p:nvSpPr>
        <p:spPr>
          <a:xfrm>
            <a:off x="-101550" y="246875"/>
            <a:ext cx="4643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a:t>
            </a:r>
            <a:r>
              <a:rPr lang="en">
                <a:solidFill>
                  <a:schemeClr val="dk2"/>
                </a:solidFill>
              </a:rPr>
              <a:t>DUCTION</a:t>
            </a:r>
            <a:endParaRPr>
              <a:solidFill>
                <a:schemeClr val="dk2"/>
              </a:solidFill>
            </a:endParaRPr>
          </a:p>
        </p:txBody>
      </p:sp>
      <p:sp>
        <p:nvSpPr>
          <p:cNvPr id="209" name="Google Shape;209;p26"/>
          <p:cNvSpPr/>
          <p:nvPr/>
        </p:nvSpPr>
        <p:spPr>
          <a:xfrm>
            <a:off x="7784750" y="0"/>
            <a:ext cx="1359300" cy="447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txBox="1"/>
          <p:nvPr/>
        </p:nvSpPr>
        <p:spPr>
          <a:xfrm>
            <a:off x="-136800" y="1016050"/>
            <a:ext cx="4714200" cy="2630400"/>
          </a:xfrm>
          <a:prstGeom prst="rect">
            <a:avLst/>
          </a:prstGeom>
          <a:noFill/>
          <a:ln>
            <a:noFill/>
          </a:ln>
        </p:spPr>
        <p:txBody>
          <a:bodyPr anchorCtr="0" anchor="t" bIns="91425" lIns="91425" spcFirstLastPara="1" rIns="91425" wrap="square" tIns="91425">
            <a:spAutoFit/>
          </a:bodyPr>
          <a:lstStyle/>
          <a:p>
            <a:pPr indent="-317500" lvl="1" marL="914400" rtl="0" algn="l">
              <a:lnSpc>
                <a:spcPct val="115000"/>
              </a:lnSpc>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Object detection involves detecting points on an object and tracking its movement from frame to frame.</a:t>
            </a:r>
            <a:endParaRPr>
              <a:solidFill>
                <a:schemeClr val="dk1"/>
              </a:solidFill>
              <a:latin typeface="Montserrat"/>
              <a:ea typeface="Montserrat"/>
              <a:cs typeface="Montserrat"/>
              <a:sym typeface="Montserrat"/>
            </a:endParaRPr>
          </a:p>
          <a:p>
            <a:pPr indent="-317500" lvl="1" marL="914400" rtl="0" algn="l">
              <a:lnSpc>
                <a:spcPct val="115000"/>
              </a:lnSpc>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Develop air canvas based on this concept.</a:t>
            </a:r>
            <a:endParaRPr>
              <a:solidFill>
                <a:schemeClr val="dk1"/>
              </a:solidFill>
              <a:latin typeface="Montserrat"/>
              <a:ea typeface="Montserrat"/>
              <a:cs typeface="Montserrat"/>
              <a:sym typeface="Montserrat"/>
            </a:endParaRPr>
          </a:p>
          <a:p>
            <a:pPr indent="-317500" lvl="1" marL="914400" rtl="0" algn="l">
              <a:lnSpc>
                <a:spcPct val="115000"/>
              </a:lnSpc>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OpenCV and MediaPipe hands are widely used libraries</a:t>
            </a:r>
            <a:endParaRPr>
              <a:solidFill>
                <a:schemeClr val="dk1"/>
              </a:solidFill>
              <a:latin typeface="Montserrat"/>
              <a:ea typeface="Montserrat"/>
              <a:cs typeface="Montserrat"/>
              <a:sym typeface="Montserrat"/>
            </a:endParaRPr>
          </a:p>
          <a:p>
            <a:pPr indent="-317500" lvl="1" marL="914400" rtl="0" algn="l">
              <a:lnSpc>
                <a:spcPct val="115000"/>
              </a:lnSpc>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The written text can be recognized using character recognition techniques.</a:t>
            </a:r>
            <a:endParaRPr>
              <a:solidFill>
                <a:schemeClr val="dk1"/>
              </a:solidFill>
              <a:latin typeface="Montserrat"/>
              <a:ea typeface="Montserrat"/>
              <a:cs typeface="Montserrat"/>
              <a:sym typeface="Montserrat"/>
            </a:endParaRPr>
          </a:p>
          <a:p>
            <a:pPr indent="-317500" lvl="1" marL="914400" rtl="0" algn="l">
              <a:lnSpc>
                <a:spcPct val="115000"/>
              </a:lnSpc>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TrOCR is used for this purpose. </a:t>
            </a:r>
            <a:endParaRPr>
              <a:latin typeface="Montserrat"/>
              <a:ea typeface="Montserrat"/>
              <a:cs typeface="Montserrat"/>
              <a:sym typeface="Montserrat"/>
            </a:endParaRPr>
          </a:p>
        </p:txBody>
      </p:sp>
      <p:pic>
        <p:nvPicPr>
          <p:cNvPr id="211" name="Google Shape;211;p26"/>
          <p:cNvPicPr preferRelativeResize="0"/>
          <p:nvPr/>
        </p:nvPicPr>
        <p:blipFill>
          <a:blip r:embed="rId3">
            <a:alphaModFix/>
          </a:blip>
          <a:stretch>
            <a:fillRect/>
          </a:stretch>
        </p:blipFill>
        <p:spPr>
          <a:xfrm>
            <a:off x="5555800" y="846950"/>
            <a:ext cx="2346800" cy="1052050"/>
          </a:xfrm>
          <a:prstGeom prst="rect">
            <a:avLst/>
          </a:prstGeom>
          <a:noFill/>
          <a:ln>
            <a:noFill/>
          </a:ln>
        </p:spPr>
      </p:pic>
      <p:sp>
        <p:nvSpPr>
          <p:cNvPr id="212" name="Google Shape;212;p26"/>
          <p:cNvSpPr/>
          <p:nvPr/>
        </p:nvSpPr>
        <p:spPr>
          <a:xfrm>
            <a:off x="4683975" y="694475"/>
            <a:ext cx="4275000" cy="2691000"/>
          </a:xfrm>
          <a:prstGeom prst="roundRect">
            <a:avLst>
              <a:gd fmla="val 16667" name="adj"/>
            </a:avLst>
          </a:prstGeom>
          <a:noFill/>
          <a:ln cap="flat" cmpd="sng" w="9525">
            <a:solidFill>
              <a:schemeClr val="dk1"/>
            </a:solidFill>
            <a:prstDash val="solid"/>
            <a:round/>
            <a:headEnd len="sm" w="sm" type="none"/>
            <a:tailEnd len="sm" w="sm" type="none"/>
          </a:ln>
          <a:effectLst>
            <a:outerShdw blurRad="100013" rotWithShape="0" algn="bl" dir="4560000" dist="95250">
              <a:srgbClr val="000000"/>
            </a:outerShdw>
            <a:reflection blurRad="0" dir="0" dist="0" endA="0" endPos="1000" fadeDir="5400012" kx="0" rotWithShape="0" algn="bl" stA="7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26"/>
          <p:cNvPicPr preferRelativeResize="0"/>
          <p:nvPr/>
        </p:nvPicPr>
        <p:blipFill>
          <a:blip r:embed="rId4">
            <a:alphaModFix/>
          </a:blip>
          <a:stretch>
            <a:fillRect/>
          </a:stretch>
        </p:blipFill>
        <p:spPr>
          <a:xfrm>
            <a:off x="5186825" y="2020450"/>
            <a:ext cx="3269299" cy="1334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txBox="1"/>
          <p:nvPr>
            <p:ph type="title"/>
          </p:nvPr>
        </p:nvSpPr>
        <p:spPr>
          <a:xfrm>
            <a:off x="538175" y="301275"/>
            <a:ext cx="3545400" cy="11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LITERATURE</a:t>
            </a:r>
            <a:r>
              <a:rPr lang="en"/>
              <a:t> </a:t>
            </a:r>
            <a:r>
              <a:rPr lang="en">
                <a:solidFill>
                  <a:schemeClr val="accent1"/>
                </a:solidFill>
              </a:rPr>
              <a:t>SURVEY</a:t>
            </a:r>
            <a:endParaRPr>
              <a:solidFill>
                <a:schemeClr val="accent1"/>
              </a:solidFill>
            </a:endParaRPr>
          </a:p>
        </p:txBody>
      </p:sp>
      <p:pic>
        <p:nvPicPr>
          <p:cNvPr id="219" name="Google Shape;219;p27"/>
          <p:cNvPicPr preferRelativeResize="0"/>
          <p:nvPr/>
        </p:nvPicPr>
        <p:blipFill rotWithShape="1">
          <a:blip r:embed="rId3">
            <a:alphaModFix/>
          </a:blip>
          <a:srcRect b="14254" l="15393" r="15393" t="14261"/>
          <a:stretch/>
        </p:blipFill>
        <p:spPr>
          <a:xfrm>
            <a:off x="6064450" y="857325"/>
            <a:ext cx="2828074" cy="2920726"/>
          </a:xfrm>
          <a:prstGeom prst="rect">
            <a:avLst/>
          </a:prstGeom>
          <a:noFill/>
          <a:ln>
            <a:noFill/>
          </a:ln>
        </p:spPr>
      </p:pic>
      <p:sp>
        <p:nvSpPr>
          <p:cNvPr id="220" name="Google Shape;220;p27"/>
          <p:cNvSpPr txBox="1"/>
          <p:nvPr/>
        </p:nvSpPr>
        <p:spPr>
          <a:xfrm>
            <a:off x="-101525" y="1425675"/>
            <a:ext cx="5628900" cy="2878200"/>
          </a:xfrm>
          <a:prstGeom prst="rect">
            <a:avLst/>
          </a:prstGeom>
          <a:noFill/>
          <a:ln>
            <a:noFill/>
          </a:ln>
        </p:spPr>
        <p:txBody>
          <a:bodyPr anchorCtr="0" anchor="t" bIns="91425" lIns="91425" spcFirstLastPara="1" rIns="91425" wrap="square" tIns="91425">
            <a:spAutoFit/>
          </a:bodyPr>
          <a:lstStyle/>
          <a:p>
            <a:pPr indent="-317500" lvl="1" marL="914400" rtl="0" algn="l">
              <a:lnSpc>
                <a:spcPct val="115000"/>
              </a:lnSpc>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G</a:t>
            </a:r>
            <a:r>
              <a:rPr lang="en">
                <a:solidFill>
                  <a:schemeClr val="dk1"/>
                </a:solidFill>
                <a:latin typeface="Montserrat"/>
                <a:ea typeface="Montserrat"/>
                <a:cs typeface="Montserrat"/>
                <a:sym typeface="Montserrat"/>
              </a:rPr>
              <a:t>athered resources for two separate problem statements we decided to tackle.</a:t>
            </a:r>
            <a:endParaRPr>
              <a:solidFill>
                <a:schemeClr val="dk1"/>
              </a:solidFill>
              <a:latin typeface="Montserrat"/>
              <a:ea typeface="Montserrat"/>
              <a:cs typeface="Montserrat"/>
              <a:sym typeface="Montserrat"/>
            </a:endParaRPr>
          </a:p>
          <a:p>
            <a:pPr indent="-317500" lvl="1" marL="914400" rtl="0" algn="l">
              <a:lnSpc>
                <a:spcPct val="115000"/>
              </a:lnSpc>
              <a:spcBef>
                <a:spcPts val="0"/>
              </a:spcBef>
              <a:spcAft>
                <a:spcPts val="0"/>
              </a:spcAft>
              <a:buClr>
                <a:schemeClr val="dk2"/>
              </a:buClr>
              <a:buSzPts val="1400"/>
              <a:buFont typeface="Montserrat"/>
              <a:buChar char="●"/>
            </a:pPr>
            <a:r>
              <a:rPr b="1" lang="en">
                <a:solidFill>
                  <a:schemeClr val="dk1"/>
                </a:solidFill>
                <a:latin typeface="Montserrat"/>
                <a:ea typeface="Montserrat"/>
                <a:cs typeface="Montserrat"/>
                <a:sym typeface="Montserrat"/>
              </a:rPr>
              <a:t>“A</a:t>
            </a:r>
            <a:r>
              <a:rPr b="1" lang="en">
                <a:solidFill>
                  <a:schemeClr val="dk1"/>
                </a:solidFill>
                <a:latin typeface="Montserrat"/>
                <a:ea typeface="Montserrat"/>
                <a:cs typeface="Montserrat"/>
                <a:sym typeface="Montserrat"/>
              </a:rPr>
              <a:t>ir Writing Recognition Using Mediapipe and OpenCV”</a:t>
            </a:r>
            <a:r>
              <a:rPr lang="en">
                <a:solidFill>
                  <a:schemeClr val="dk1"/>
                </a:solidFill>
                <a:latin typeface="Montserrat"/>
                <a:ea typeface="Montserrat"/>
                <a:cs typeface="Montserrat"/>
                <a:sym typeface="Montserrat"/>
              </a:rPr>
              <a:t> talks about the OpenCV and MediaPipe libraries for finger tracking and creating a virtual canvas for drawing.</a:t>
            </a:r>
            <a:endParaRPr>
              <a:solidFill>
                <a:schemeClr val="dk1"/>
              </a:solidFill>
              <a:latin typeface="Montserrat"/>
              <a:ea typeface="Montserrat"/>
              <a:cs typeface="Montserrat"/>
              <a:sym typeface="Montserrat"/>
            </a:endParaRPr>
          </a:p>
          <a:p>
            <a:pPr indent="-317500" lvl="1" marL="914400" rtl="0" algn="l">
              <a:lnSpc>
                <a:spcPct val="115000"/>
              </a:lnSpc>
              <a:spcBef>
                <a:spcPts val="0"/>
              </a:spcBef>
              <a:spcAft>
                <a:spcPts val="0"/>
              </a:spcAft>
              <a:buClr>
                <a:schemeClr val="dk2"/>
              </a:buClr>
              <a:buSzPts val="1400"/>
              <a:buFont typeface="Montserrat"/>
              <a:buChar char="●"/>
            </a:pPr>
            <a:r>
              <a:rPr b="1" lang="en">
                <a:solidFill>
                  <a:schemeClr val="dk1"/>
                </a:solidFill>
                <a:latin typeface="Montserrat"/>
                <a:ea typeface="Montserrat"/>
                <a:cs typeface="Montserrat"/>
                <a:sym typeface="Montserrat"/>
              </a:rPr>
              <a:t>“Transformer-based optical character recognition with pre-trained models”</a:t>
            </a:r>
            <a:r>
              <a:rPr lang="en">
                <a:solidFill>
                  <a:schemeClr val="dk1"/>
                </a:solidFill>
                <a:latin typeface="Montserrat"/>
                <a:ea typeface="Montserrat"/>
                <a:cs typeface="Montserrat"/>
                <a:sym typeface="Montserrat"/>
              </a:rPr>
              <a:t> discusses the architecture of TrOCR for text recognition and its advantages over CNN.</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8"/>
          <p:cNvSpPr/>
          <p:nvPr/>
        </p:nvSpPr>
        <p:spPr>
          <a:xfrm>
            <a:off x="5855925" y="625550"/>
            <a:ext cx="1920000" cy="3709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8"/>
          <p:cNvSpPr/>
          <p:nvPr/>
        </p:nvSpPr>
        <p:spPr>
          <a:xfrm>
            <a:off x="6122200" y="742113"/>
            <a:ext cx="1387500" cy="349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txBox="1"/>
          <p:nvPr>
            <p:ph type="title"/>
          </p:nvPr>
        </p:nvSpPr>
        <p:spPr>
          <a:xfrm>
            <a:off x="541375" y="459550"/>
            <a:ext cx="46437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METHO</a:t>
            </a:r>
            <a:r>
              <a:rPr lang="en">
                <a:solidFill>
                  <a:schemeClr val="accent1"/>
                </a:solidFill>
              </a:rPr>
              <a:t>DOLOGY</a:t>
            </a:r>
            <a:endParaRPr/>
          </a:p>
        </p:txBody>
      </p:sp>
      <p:sp>
        <p:nvSpPr>
          <p:cNvPr id="228" name="Google Shape;228;p28"/>
          <p:cNvSpPr txBox="1"/>
          <p:nvPr/>
        </p:nvSpPr>
        <p:spPr>
          <a:xfrm>
            <a:off x="217200" y="938350"/>
            <a:ext cx="4144500" cy="392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The application consists of 2 parts:</a:t>
            </a:r>
            <a:endParaRPr>
              <a:solidFill>
                <a:schemeClr val="dk1"/>
              </a:solidFill>
              <a:latin typeface="Montserrat"/>
              <a:ea typeface="Montserrat"/>
              <a:cs typeface="Montserrat"/>
              <a:sym typeface="Montserrat"/>
            </a:endParaRPr>
          </a:p>
          <a:p>
            <a:pPr indent="-317500" lvl="0" marL="914400" rtl="0" algn="l">
              <a:lnSpc>
                <a:spcPct val="115000"/>
              </a:lnSpc>
              <a:spcBef>
                <a:spcPts val="1200"/>
              </a:spcBef>
              <a:spcAft>
                <a:spcPts val="0"/>
              </a:spcAft>
              <a:buClr>
                <a:schemeClr val="dk1"/>
              </a:buClr>
              <a:buSzPts val="1400"/>
              <a:buFont typeface="Montserrat"/>
              <a:buAutoNum type="arabicPeriod"/>
            </a:pPr>
            <a:r>
              <a:rPr lang="en">
                <a:solidFill>
                  <a:schemeClr val="dk1"/>
                </a:solidFill>
                <a:latin typeface="Montserrat"/>
                <a:ea typeface="Montserrat"/>
                <a:cs typeface="Montserrat"/>
                <a:sym typeface="Montserrat"/>
              </a:rPr>
              <a:t>Recognizing Hand-gestures to draw content.</a:t>
            </a:r>
            <a:endParaRPr>
              <a:solidFill>
                <a:schemeClr val="dk1"/>
              </a:solidFill>
              <a:latin typeface="Montserrat"/>
              <a:ea typeface="Montserrat"/>
              <a:cs typeface="Montserrat"/>
              <a:sym typeface="Montserrat"/>
            </a:endParaRPr>
          </a:p>
          <a:p>
            <a:pPr indent="-317500" lvl="0" marL="914400" rtl="0" algn="l">
              <a:lnSpc>
                <a:spcPct val="115000"/>
              </a:lnSpc>
              <a:spcBef>
                <a:spcPts val="0"/>
              </a:spcBef>
              <a:spcAft>
                <a:spcPts val="0"/>
              </a:spcAft>
              <a:buClr>
                <a:schemeClr val="dk1"/>
              </a:buClr>
              <a:buSzPts val="1400"/>
              <a:buFont typeface="Montserrat"/>
              <a:buAutoNum type="arabicPeriod"/>
            </a:pPr>
            <a:r>
              <a:rPr lang="en">
                <a:solidFill>
                  <a:schemeClr val="dk1"/>
                </a:solidFill>
                <a:latin typeface="Montserrat"/>
                <a:ea typeface="Montserrat"/>
                <a:cs typeface="Montserrat"/>
                <a:sym typeface="Montserrat"/>
              </a:rPr>
              <a:t>Parsing content to text.</a:t>
            </a:r>
            <a:endParaRPr>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Use OpenCV and Mediapipe to process live video and identify index finger position.</a:t>
            </a:r>
            <a:endParaRPr>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Trace the movement of the finger onto a canvas.</a:t>
            </a:r>
            <a:endParaRPr>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Identify content on canvas, fix rotation, tilt, and crop to content.</a:t>
            </a:r>
            <a:endParaRPr>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Infer text from drawing using the Transformer based model we trained.</a:t>
            </a:r>
            <a:endParaRPr>
              <a:solidFill>
                <a:schemeClr val="dk1"/>
              </a:solidFill>
              <a:latin typeface="Montserrat"/>
              <a:ea typeface="Montserrat"/>
              <a:cs typeface="Montserrat"/>
              <a:sym typeface="Montserrat"/>
            </a:endParaRPr>
          </a:p>
          <a:p>
            <a:pPr indent="0" lvl="0" marL="0" rtl="0" algn="l">
              <a:spcBef>
                <a:spcPts val="1200"/>
              </a:spcBef>
              <a:spcAft>
                <a:spcPts val="0"/>
              </a:spcAft>
              <a:buNone/>
            </a:pPr>
            <a:r>
              <a:t/>
            </a:r>
            <a:endParaRPr>
              <a:latin typeface="Montserrat"/>
              <a:ea typeface="Montserrat"/>
              <a:cs typeface="Montserrat"/>
              <a:sym typeface="Montserrat"/>
            </a:endParaRPr>
          </a:p>
        </p:txBody>
      </p:sp>
      <p:sp>
        <p:nvSpPr>
          <p:cNvPr id="229" name="Google Shape;229;p28"/>
          <p:cNvSpPr txBox="1"/>
          <p:nvPr/>
        </p:nvSpPr>
        <p:spPr>
          <a:xfrm>
            <a:off x="6463575" y="2064800"/>
            <a:ext cx="704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Click here</a:t>
            </a:r>
            <a:endParaRPr>
              <a:latin typeface="Montserrat"/>
              <a:ea typeface="Montserrat"/>
              <a:cs typeface="Montserrat"/>
              <a:sym typeface="Montserrat"/>
            </a:endParaRPr>
          </a:p>
        </p:txBody>
      </p:sp>
      <p:pic>
        <p:nvPicPr>
          <p:cNvPr id="230" name="Google Shape;230;p28"/>
          <p:cNvPicPr preferRelativeResize="0"/>
          <p:nvPr/>
        </p:nvPicPr>
        <p:blipFill>
          <a:blip r:embed="rId3">
            <a:alphaModFix/>
          </a:blip>
          <a:stretch>
            <a:fillRect/>
          </a:stretch>
        </p:blipFill>
        <p:spPr>
          <a:xfrm>
            <a:off x="6131147" y="742091"/>
            <a:ext cx="1369576" cy="34953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1000"/>
                                        <p:tgtEl>
                                          <p:spTgt spid="230"/>
                                        </p:tgtEl>
                                        <p:attrNameLst>
                                          <p:attrName>ppt_w</p:attrName>
                                        </p:attrNameLst>
                                      </p:cBhvr>
                                      <p:tavLst>
                                        <p:tav fmla="" tm="0">
                                          <p:val>
                                            <p:strVal val="0"/>
                                          </p:val>
                                        </p:tav>
                                        <p:tav fmla="" tm="100000">
                                          <p:val>
                                            <p:strVal val="#ppt_w"/>
                                          </p:val>
                                        </p:tav>
                                      </p:tavLst>
                                    </p:anim>
                                    <p:anim calcmode="lin" valueType="num">
                                      <p:cBhvr additive="base">
                                        <p:cTn dur="1000"/>
                                        <p:tgtEl>
                                          <p:spTgt spid="23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9"/>
          <p:cNvSpPr txBox="1"/>
          <p:nvPr>
            <p:ph type="title"/>
          </p:nvPr>
        </p:nvSpPr>
        <p:spPr>
          <a:xfrm>
            <a:off x="672750" y="239675"/>
            <a:ext cx="76728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TRANSFORMER </a:t>
            </a:r>
            <a:r>
              <a:rPr lang="en" sz="3000">
                <a:solidFill>
                  <a:schemeClr val="dk2"/>
                </a:solidFill>
              </a:rPr>
              <a:t>BASED</a:t>
            </a:r>
            <a:r>
              <a:rPr lang="en" sz="3000"/>
              <a:t>-OPTICAL </a:t>
            </a:r>
            <a:r>
              <a:rPr lang="en" sz="3000">
                <a:solidFill>
                  <a:schemeClr val="dk2"/>
                </a:solidFill>
              </a:rPr>
              <a:t>CHARACTER</a:t>
            </a:r>
            <a:r>
              <a:rPr lang="en" sz="3000"/>
              <a:t> RECOGNITION (</a:t>
            </a:r>
            <a:r>
              <a:rPr lang="en" sz="3000">
                <a:solidFill>
                  <a:schemeClr val="dk2"/>
                </a:solidFill>
              </a:rPr>
              <a:t>TrOCR</a:t>
            </a:r>
            <a:r>
              <a:rPr lang="en" sz="3000"/>
              <a:t>)</a:t>
            </a:r>
            <a:endParaRPr sz="3000">
              <a:solidFill>
                <a:schemeClr val="dk2"/>
              </a:solidFill>
            </a:endParaRPr>
          </a:p>
        </p:txBody>
      </p:sp>
      <p:pic>
        <p:nvPicPr>
          <p:cNvPr id="236" name="Google Shape;236;p29"/>
          <p:cNvPicPr preferRelativeResize="0"/>
          <p:nvPr/>
        </p:nvPicPr>
        <p:blipFill>
          <a:blip r:embed="rId3">
            <a:alphaModFix/>
          </a:blip>
          <a:stretch>
            <a:fillRect/>
          </a:stretch>
        </p:blipFill>
        <p:spPr>
          <a:xfrm>
            <a:off x="3327950" y="1247038"/>
            <a:ext cx="5719501" cy="3217219"/>
          </a:xfrm>
          <a:prstGeom prst="rect">
            <a:avLst/>
          </a:prstGeom>
          <a:noFill/>
          <a:ln>
            <a:noFill/>
          </a:ln>
        </p:spPr>
      </p:pic>
      <p:sp>
        <p:nvSpPr>
          <p:cNvPr id="237" name="Google Shape;237;p29"/>
          <p:cNvSpPr/>
          <p:nvPr/>
        </p:nvSpPr>
        <p:spPr>
          <a:xfrm>
            <a:off x="3327950" y="1323875"/>
            <a:ext cx="5719500" cy="2835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9"/>
          <p:cNvSpPr txBox="1"/>
          <p:nvPr/>
        </p:nvSpPr>
        <p:spPr>
          <a:xfrm>
            <a:off x="114450" y="1168625"/>
            <a:ext cx="3176400" cy="3376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Font typeface="Montserrat"/>
              <a:buChar char="●"/>
            </a:pPr>
            <a:r>
              <a:rPr lang="en" sz="1300">
                <a:solidFill>
                  <a:schemeClr val="dk1"/>
                </a:solidFill>
                <a:latin typeface="Montserrat"/>
                <a:ea typeface="Montserrat"/>
                <a:cs typeface="Montserrat"/>
                <a:sym typeface="Montserrat"/>
              </a:rPr>
              <a:t>The encoder obtains the representation of the image patches.</a:t>
            </a:r>
            <a:endParaRPr sz="1300">
              <a:solidFill>
                <a:schemeClr val="dk1"/>
              </a:solidFill>
              <a:latin typeface="Montserrat"/>
              <a:ea typeface="Montserrat"/>
              <a:cs typeface="Montserrat"/>
              <a:sym typeface="Montserrat"/>
            </a:endParaRPr>
          </a:p>
          <a:p>
            <a:pPr indent="-311150" lvl="0" marL="457200" rtl="0" algn="l">
              <a:lnSpc>
                <a:spcPct val="115000"/>
              </a:lnSpc>
              <a:spcBef>
                <a:spcPts val="0"/>
              </a:spcBef>
              <a:spcAft>
                <a:spcPts val="0"/>
              </a:spcAft>
              <a:buClr>
                <a:schemeClr val="dk2"/>
              </a:buClr>
              <a:buSzPts val="1300"/>
              <a:buFont typeface="Montserrat"/>
              <a:buChar char="●"/>
            </a:pPr>
            <a:r>
              <a:rPr lang="en" sz="1300">
                <a:solidFill>
                  <a:schemeClr val="dk1"/>
                </a:solidFill>
                <a:latin typeface="Montserrat"/>
                <a:ea typeface="Montserrat"/>
                <a:cs typeface="Montserrat"/>
                <a:sym typeface="Montserrat"/>
              </a:rPr>
              <a:t>The decoder generates the wordpiece sequence with the guidance of the visual features and previous predictions.</a:t>
            </a:r>
            <a:endParaRPr sz="1300">
              <a:solidFill>
                <a:schemeClr val="dk1"/>
              </a:solidFill>
              <a:latin typeface="Montserrat"/>
              <a:ea typeface="Montserrat"/>
              <a:cs typeface="Montserrat"/>
              <a:sym typeface="Montserrat"/>
            </a:endParaRPr>
          </a:p>
          <a:p>
            <a:pPr indent="-311150" lvl="0" marL="457200" rtl="0" algn="l">
              <a:lnSpc>
                <a:spcPct val="115000"/>
              </a:lnSpc>
              <a:spcBef>
                <a:spcPts val="0"/>
              </a:spcBef>
              <a:spcAft>
                <a:spcPts val="0"/>
              </a:spcAft>
              <a:buClr>
                <a:schemeClr val="dk2"/>
              </a:buClr>
              <a:buSzPts val="1300"/>
              <a:buFont typeface="Montserrat"/>
              <a:buChar char="●"/>
            </a:pPr>
            <a:r>
              <a:rPr lang="en" sz="1300">
                <a:solidFill>
                  <a:schemeClr val="dk1"/>
                </a:solidFill>
                <a:latin typeface="Montserrat"/>
                <a:ea typeface="Montserrat"/>
                <a:cs typeface="Montserrat"/>
                <a:sym typeface="Montserrat"/>
              </a:rPr>
              <a:t>No image-specific inductive biases and process the image as a sequence of patches.</a:t>
            </a:r>
            <a:endParaRPr sz="1300">
              <a:solidFill>
                <a:schemeClr val="dk1"/>
              </a:solidFill>
              <a:latin typeface="Montserrat"/>
              <a:ea typeface="Montserrat"/>
              <a:cs typeface="Montserrat"/>
              <a:sym typeface="Montserrat"/>
            </a:endParaRPr>
          </a:p>
          <a:p>
            <a:pPr indent="-311150" lvl="0" marL="457200" rtl="0" algn="l">
              <a:lnSpc>
                <a:spcPct val="115000"/>
              </a:lnSpc>
              <a:spcBef>
                <a:spcPts val="0"/>
              </a:spcBef>
              <a:spcAft>
                <a:spcPts val="0"/>
              </a:spcAft>
              <a:buClr>
                <a:schemeClr val="dk2"/>
              </a:buClr>
              <a:buSzPts val="1300"/>
              <a:buFont typeface="Montserrat"/>
              <a:buChar char="●"/>
            </a:pPr>
            <a:r>
              <a:rPr lang="en" sz="1300">
                <a:solidFill>
                  <a:schemeClr val="dk1"/>
                </a:solidFill>
                <a:latin typeface="Montserrat"/>
                <a:ea typeface="Montserrat"/>
                <a:cs typeface="Montserrat"/>
                <a:sym typeface="Montserrat"/>
              </a:rPr>
              <a:t>Makes it easier to pay different attention to the whole image or the independent patches. (multi-head attention) </a:t>
            </a:r>
            <a:endParaRPr sz="1500">
              <a:solidFill>
                <a:schemeClr val="dk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0"/>
          <p:cNvSpPr txBox="1"/>
          <p:nvPr>
            <p:ph idx="8" type="title"/>
          </p:nvPr>
        </p:nvSpPr>
        <p:spPr>
          <a:xfrm>
            <a:off x="796850" y="4988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EXPERIMENTS </a:t>
            </a:r>
            <a:r>
              <a:rPr lang="en">
                <a:solidFill>
                  <a:schemeClr val="dk2"/>
                </a:solidFill>
              </a:rPr>
              <a:t>WITH</a:t>
            </a:r>
            <a:r>
              <a:rPr lang="en"/>
              <a:t> TRANSFORMER </a:t>
            </a:r>
            <a:r>
              <a:rPr lang="en">
                <a:solidFill>
                  <a:schemeClr val="dk2"/>
                </a:solidFill>
              </a:rPr>
              <a:t>MODEL</a:t>
            </a:r>
            <a:endParaRPr>
              <a:solidFill>
                <a:schemeClr val="dk2"/>
              </a:solidFill>
            </a:endParaRPr>
          </a:p>
        </p:txBody>
      </p:sp>
      <p:pic>
        <p:nvPicPr>
          <p:cNvPr id="244" name="Google Shape;244;p30"/>
          <p:cNvPicPr preferRelativeResize="0"/>
          <p:nvPr/>
        </p:nvPicPr>
        <p:blipFill rotWithShape="1">
          <a:blip r:embed="rId3">
            <a:alphaModFix amt="25000"/>
          </a:blip>
          <a:srcRect b="14488" l="18450" r="11423" t="13355"/>
          <a:stretch/>
        </p:blipFill>
        <p:spPr>
          <a:xfrm>
            <a:off x="2779222" y="1228100"/>
            <a:ext cx="3714226" cy="3821724"/>
          </a:xfrm>
          <a:prstGeom prst="rect">
            <a:avLst/>
          </a:prstGeom>
          <a:noFill/>
          <a:ln>
            <a:noFill/>
          </a:ln>
        </p:spPr>
      </p:pic>
      <p:sp>
        <p:nvSpPr>
          <p:cNvPr id="245" name="Google Shape;245;p30"/>
          <p:cNvSpPr txBox="1"/>
          <p:nvPr/>
        </p:nvSpPr>
        <p:spPr>
          <a:xfrm>
            <a:off x="738525" y="1485700"/>
            <a:ext cx="7220100" cy="3032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Utilized pre-trained TrOCR model trained on document and scene levels.</a:t>
            </a:r>
            <a:endParaRPr>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Focused on word or character-level data due to canvas size limitation.</a:t>
            </a:r>
            <a:endParaRPr>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Evaluated Character Error Rate (CER) on word-level IAM dataset.</a:t>
            </a:r>
            <a:endParaRPr>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Trained on word-level IAM dataset.</a:t>
            </a:r>
            <a:endParaRPr>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Handwriting in digital form looks different to an ML model due to jagged edges and lines.</a:t>
            </a:r>
            <a:endParaRPr>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Created custom dataset, of over 480 images.</a:t>
            </a:r>
            <a:endParaRPr>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Trained model on custom dataset, saw significant improvement in CER</a:t>
            </a:r>
            <a:endParaRPr>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Improve using larger dataset. </a:t>
            </a:r>
            <a:endParaRPr>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Improve generalization to different writing styles</a:t>
            </a:r>
            <a:endParaRPr>
              <a:solidFill>
                <a:schemeClr val="dk1"/>
              </a:solidFill>
              <a:latin typeface="Montserrat"/>
              <a:ea typeface="Montserrat"/>
              <a:cs typeface="Montserrat"/>
              <a:sym typeface="Montserrat"/>
            </a:endParaRPr>
          </a:p>
          <a:p>
            <a:pPr indent="0" lvl="0" marL="0" rtl="0" algn="l">
              <a:spcBef>
                <a:spcPts val="1200"/>
              </a:spcBef>
              <a:spcAft>
                <a:spcPts val="0"/>
              </a:spcAft>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txBox="1"/>
          <p:nvPr>
            <p:ph type="title"/>
          </p:nvPr>
        </p:nvSpPr>
        <p:spPr>
          <a:xfrm>
            <a:off x="2192925" y="232575"/>
            <a:ext cx="41169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a:t>
            </a:r>
            <a:r>
              <a:rPr lang="en">
                <a:solidFill>
                  <a:schemeClr val="dk2"/>
                </a:solidFill>
              </a:rPr>
              <a:t>LTS</a:t>
            </a:r>
            <a:endParaRPr>
              <a:solidFill>
                <a:schemeClr val="dk2"/>
              </a:solidFill>
            </a:endParaRPr>
          </a:p>
        </p:txBody>
      </p:sp>
      <p:sp>
        <p:nvSpPr>
          <p:cNvPr id="251" name="Google Shape;251;p31"/>
          <p:cNvSpPr/>
          <p:nvPr/>
        </p:nvSpPr>
        <p:spPr>
          <a:xfrm>
            <a:off x="8436500" y="0"/>
            <a:ext cx="713100" cy="356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1"/>
          <p:cNvSpPr/>
          <p:nvPr/>
        </p:nvSpPr>
        <p:spPr>
          <a:xfrm>
            <a:off x="7592300" y="612213"/>
            <a:ext cx="1557300" cy="356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1"/>
          <p:cNvSpPr/>
          <p:nvPr/>
        </p:nvSpPr>
        <p:spPr>
          <a:xfrm>
            <a:off x="0" y="3710913"/>
            <a:ext cx="15573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31"/>
          <p:cNvGrpSpPr/>
          <p:nvPr/>
        </p:nvGrpSpPr>
        <p:grpSpPr>
          <a:xfrm rot="-5400000">
            <a:off x="5875099" y="2499160"/>
            <a:ext cx="2087852" cy="2410074"/>
            <a:chOff x="2371676" y="890956"/>
            <a:chExt cx="2388300" cy="3361800"/>
          </a:xfrm>
        </p:grpSpPr>
        <p:grpSp>
          <p:nvGrpSpPr>
            <p:cNvPr id="255" name="Google Shape;255;p31"/>
            <p:cNvGrpSpPr/>
            <p:nvPr/>
          </p:nvGrpSpPr>
          <p:grpSpPr>
            <a:xfrm>
              <a:off x="2371676" y="890956"/>
              <a:ext cx="2388300" cy="3361800"/>
              <a:chOff x="1835459" y="890956"/>
              <a:chExt cx="2388300" cy="3361800"/>
            </a:xfrm>
          </p:grpSpPr>
          <p:sp>
            <p:nvSpPr>
              <p:cNvPr id="256" name="Google Shape;256;p31"/>
              <p:cNvSpPr/>
              <p:nvPr/>
            </p:nvSpPr>
            <p:spPr>
              <a:xfrm>
                <a:off x="1835459" y="890956"/>
                <a:ext cx="2388300" cy="3361800"/>
              </a:xfrm>
              <a:prstGeom prst="roundRect">
                <a:avLst>
                  <a:gd fmla="val 4846" name="adj"/>
                </a:avLst>
              </a:prstGeom>
              <a:solidFill>
                <a:schemeClr val="accen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57" name="Google Shape;257;p31"/>
              <p:cNvSpPr/>
              <p:nvPr/>
            </p:nvSpPr>
            <p:spPr>
              <a:xfrm>
                <a:off x="2947422" y="4095333"/>
                <a:ext cx="164400" cy="97500"/>
              </a:xfrm>
              <a:prstGeom prst="roundRect">
                <a:avLst>
                  <a:gd fmla="val 50000"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31"/>
            <p:cNvSpPr/>
            <p:nvPr/>
          </p:nvSpPr>
          <p:spPr>
            <a:xfrm>
              <a:off x="3538021" y="976595"/>
              <a:ext cx="54600" cy="546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31"/>
          <p:cNvSpPr txBox="1"/>
          <p:nvPr/>
        </p:nvSpPr>
        <p:spPr>
          <a:xfrm>
            <a:off x="332125" y="936750"/>
            <a:ext cx="44367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Montserrat"/>
              <a:buChar char="●"/>
            </a:pPr>
            <a:r>
              <a:rPr lang="en">
                <a:latin typeface="Montserrat"/>
                <a:ea typeface="Montserrat"/>
                <a:cs typeface="Montserrat"/>
                <a:sym typeface="Montserrat"/>
              </a:rPr>
              <a:t>The CER performance of word-level recognition was bad initially.</a:t>
            </a:r>
            <a:endParaRPr>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latin typeface="Montserrat"/>
                <a:ea typeface="Montserrat"/>
                <a:cs typeface="Montserrat"/>
                <a:sym typeface="Montserrat"/>
              </a:rPr>
              <a:t>After tweaking with the word data, the performance improved for words. </a:t>
            </a:r>
            <a:endParaRPr>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latin typeface="Montserrat"/>
                <a:ea typeface="Montserrat"/>
                <a:cs typeface="Montserrat"/>
                <a:sym typeface="Montserrat"/>
              </a:rPr>
              <a:t>However, the recognition performance for </a:t>
            </a:r>
            <a:r>
              <a:rPr lang="en">
                <a:solidFill>
                  <a:schemeClr val="dk1"/>
                </a:solidFill>
                <a:latin typeface="Montserrat"/>
                <a:ea typeface="Montserrat"/>
                <a:cs typeface="Montserrat"/>
                <a:sym typeface="Montserrat"/>
              </a:rPr>
              <a:t>digital writing</a:t>
            </a:r>
            <a:r>
              <a:rPr lang="en">
                <a:latin typeface="Montserrat"/>
                <a:ea typeface="Montserrat"/>
                <a:cs typeface="Montserrat"/>
                <a:sym typeface="Montserrat"/>
              </a:rPr>
              <a:t> was not good. </a:t>
            </a:r>
            <a:endParaRPr>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latin typeface="Montserrat"/>
                <a:ea typeface="Montserrat"/>
                <a:cs typeface="Montserrat"/>
                <a:sym typeface="Montserrat"/>
              </a:rPr>
              <a:t>Therefore, we created a custom dataset for of digitally drawn text.</a:t>
            </a:r>
            <a:endParaRPr>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latin typeface="Montserrat"/>
                <a:ea typeface="Montserrat"/>
                <a:cs typeface="Montserrat"/>
                <a:sym typeface="Montserrat"/>
              </a:rPr>
              <a:t>Trained the model on it and the CER was better than before</a:t>
            </a:r>
            <a:endParaRPr>
              <a:latin typeface="Montserrat"/>
              <a:ea typeface="Montserrat"/>
              <a:cs typeface="Montserrat"/>
              <a:sym typeface="Montserrat"/>
            </a:endParaRPr>
          </a:p>
        </p:txBody>
      </p:sp>
      <p:pic>
        <p:nvPicPr>
          <p:cNvPr id="260" name="Google Shape;260;p31"/>
          <p:cNvPicPr preferRelativeResize="0"/>
          <p:nvPr/>
        </p:nvPicPr>
        <p:blipFill>
          <a:blip r:embed="rId3">
            <a:alphaModFix/>
          </a:blip>
          <a:stretch>
            <a:fillRect/>
          </a:stretch>
        </p:blipFill>
        <p:spPr>
          <a:xfrm>
            <a:off x="5866800" y="2850389"/>
            <a:ext cx="2081499" cy="1651900"/>
          </a:xfrm>
          <a:prstGeom prst="rect">
            <a:avLst/>
          </a:prstGeom>
          <a:noFill/>
          <a:ln>
            <a:noFill/>
          </a:ln>
        </p:spPr>
      </p:pic>
      <p:sp>
        <p:nvSpPr>
          <p:cNvPr id="261" name="Google Shape;261;p31"/>
          <p:cNvSpPr/>
          <p:nvPr/>
        </p:nvSpPr>
        <p:spPr>
          <a:xfrm>
            <a:off x="0" y="0"/>
            <a:ext cx="713100" cy="356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31"/>
          <p:cNvGrpSpPr/>
          <p:nvPr/>
        </p:nvGrpSpPr>
        <p:grpSpPr>
          <a:xfrm rot="-5400000">
            <a:off x="6144961" y="296288"/>
            <a:ext cx="1525168" cy="3057893"/>
            <a:chOff x="2371676" y="890956"/>
            <a:chExt cx="2388300" cy="3361800"/>
          </a:xfrm>
        </p:grpSpPr>
        <p:grpSp>
          <p:nvGrpSpPr>
            <p:cNvPr id="263" name="Google Shape;263;p31"/>
            <p:cNvGrpSpPr/>
            <p:nvPr/>
          </p:nvGrpSpPr>
          <p:grpSpPr>
            <a:xfrm>
              <a:off x="2371676" y="890956"/>
              <a:ext cx="2388300" cy="3361800"/>
              <a:chOff x="1835459" y="890956"/>
              <a:chExt cx="2388300" cy="3361800"/>
            </a:xfrm>
          </p:grpSpPr>
          <p:sp>
            <p:nvSpPr>
              <p:cNvPr id="264" name="Google Shape;264;p31"/>
              <p:cNvSpPr/>
              <p:nvPr/>
            </p:nvSpPr>
            <p:spPr>
              <a:xfrm>
                <a:off x="1835459" y="890956"/>
                <a:ext cx="2388300" cy="3361800"/>
              </a:xfrm>
              <a:prstGeom prst="roundRect">
                <a:avLst>
                  <a:gd fmla="val 4846" name="adj"/>
                </a:avLst>
              </a:prstGeom>
              <a:solidFill>
                <a:schemeClr val="accen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65" name="Google Shape;265;p31"/>
              <p:cNvSpPr/>
              <p:nvPr/>
            </p:nvSpPr>
            <p:spPr>
              <a:xfrm>
                <a:off x="2947422" y="4095333"/>
                <a:ext cx="164400" cy="97500"/>
              </a:xfrm>
              <a:prstGeom prst="roundRect">
                <a:avLst>
                  <a:gd fmla="val 50000"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31"/>
            <p:cNvSpPr/>
            <p:nvPr/>
          </p:nvSpPr>
          <p:spPr>
            <a:xfrm>
              <a:off x="3538021" y="976595"/>
              <a:ext cx="54600" cy="546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7" name="Google Shape;267;p31"/>
          <p:cNvPicPr preferRelativeResize="0"/>
          <p:nvPr/>
        </p:nvPicPr>
        <p:blipFill>
          <a:blip r:embed="rId4">
            <a:alphaModFix/>
          </a:blip>
          <a:stretch>
            <a:fillRect/>
          </a:stretch>
        </p:blipFill>
        <p:spPr>
          <a:xfrm>
            <a:off x="5569275" y="1279225"/>
            <a:ext cx="2675941" cy="10369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2"/>
          <p:cNvSpPr txBox="1"/>
          <p:nvPr>
            <p:ph type="title"/>
          </p:nvPr>
        </p:nvSpPr>
        <p:spPr>
          <a:xfrm>
            <a:off x="305850" y="181925"/>
            <a:ext cx="3491100" cy="75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a:t>
            </a:r>
            <a:r>
              <a:rPr lang="en">
                <a:solidFill>
                  <a:schemeClr val="dk2"/>
                </a:solidFill>
              </a:rPr>
              <a:t>TION</a:t>
            </a:r>
            <a:endParaRPr>
              <a:solidFill>
                <a:schemeClr val="dk2"/>
              </a:solidFill>
            </a:endParaRPr>
          </a:p>
        </p:txBody>
      </p:sp>
      <p:grpSp>
        <p:nvGrpSpPr>
          <p:cNvPr id="273" name="Google Shape;273;p32"/>
          <p:cNvGrpSpPr/>
          <p:nvPr/>
        </p:nvGrpSpPr>
        <p:grpSpPr>
          <a:xfrm>
            <a:off x="6846693" y="1152094"/>
            <a:ext cx="1771304" cy="2142640"/>
            <a:chOff x="1917372" y="1288466"/>
            <a:chExt cx="2993079" cy="2405568"/>
          </a:xfrm>
        </p:grpSpPr>
        <p:sp>
          <p:nvSpPr>
            <p:cNvPr id="274" name="Google Shape;274;p32"/>
            <p:cNvSpPr/>
            <p:nvPr/>
          </p:nvSpPr>
          <p:spPr>
            <a:xfrm>
              <a:off x="2962748" y="2186357"/>
              <a:ext cx="902196" cy="1507677"/>
            </a:xfrm>
            <a:custGeom>
              <a:rect b="b" l="l" r="r" t="t"/>
              <a:pathLst>
                <a:path extrusionOk="0" h="92453" w="55324">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rgbClr val="D8D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2"/>
            <p:cNvSpPr/>
            <p:nvPr/>
          </p:nvSpPr>
          <p:spPr>
            <a:xfrm>
              <a:off x="2962748" y="2186357"/>
              <a:ext cx="902196" cy="1507677"/>
            </a:xfrm>
            <a:custGeom>
              <a:rect b="b" l="l" r="r" t="t"/>
              <a:pathLst>
                <a:path extrusionOk="0" h="92453" w="55324">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2"/>
            <p:cNvSpPr/>
            <p:nvPr/>
          </p:nvSpPr>
          <p:spPr>
            <a:xfrm>
              <a:off x="1917372" y="1288466"/>
              <a:ext cx="2993079" cy="1995402"/>
            </a:xfrm>
            <a:custGeom>
              <a:rect b="b" l="l" r="r" t="t"/>
              <a:pathLst>
                <a:path extrusionOk="0" h="122361" w="183540">
                  <a:moveTo>
                    <a:pt x="6113" y="0"/>
                  </a:moveTo>
                  <a:cubicBezTo>
                    <a:pt x="5991" y="0"/>
                    <a:pt x="5872" y="4"/>
                    <a:pt x="5753" y="12"/>
                  </a:cubicBezTo>
                  <a:cubicBezTo>
                    <a:pt x="5749" y="12"/>
                    <a:pt x="5746" y="11"/>
                    <a:pt x="5743" y="11"/>
                  </a:cubicBezTo>
                  <a:cubicBezTo>
                    <a:pt x="5734" y="11"/>
                    <a:pt x="5726" y="13"/>
                    <a:pt x="5718" y="15"/>
                  </a:cubicBezTo>
                  <a:cubicBezTo>
                    <a:pt x="5602" y="19"/>
                    <a:pt x="5486" y="30"/>
                    <a:pt x="5372" y="46"/>
                  </a:cubicBezTo>
                  <a:cubicBezTo>
                    <a:pt x="5252" y="58"/>
                    <a:pt x="5130" y="77"/>
                    <a:pt x="5011" y="101"/>
                  </a:cubicBezTo>
                  <a:cubicBezTo>
                    <a:pt x="4919" y="116"/>
                    <a:pt x="4827" y="135"/>
                    <a:pt x="4734" y="158"/>
                  </a:cubicBezTo>
                  <a:cubicBezTo>
                    <a:pt x="4447" y="223"/>
                    <a:pt x="4164" y="310"/>
                    <a:pt x="3890" y="418"/>
                  </a:cubicBezTo>
                  <a:cubicBezTo>
                    <a:pt x="3808" y="450"/>
                    <a:pt x="3728" y="484"/>
                    <a:pt x="3648" y="518"/>
                  </a:cubicBezTo>
                  <a:cubicBezTo>
                    <a:pt x="3541" y="569"/>
                    <a:pt x="3433" y="618"/>
                    <a:pt x="3329" y="671"/>
                  </a:cubicBezTo>
                  <a:cubicBezTo>
                    <a:pt x="3222" y="725"/>
                    <a:pt x="3113" y="783"/>
                    <a:pt x="3014" y="844"/>
                  </a:cubicBezTo>
                  <a:cubicBezTo>
                    <a:pt x="2945" y="887"/>
                    <a:pt x="2880" y="926"/>
                    <a:pt x="2814" y="972"/>
                  </a:cubicBezTo>
                  <a:cubicBezTo>
                    <a:pt x="2603" y="1103"/>
                    <a:pt x="2399" y="1249"/>
                    <a:pt x="2208" y="1410"/>
                  </a:cubicBezTo>
                  <a:lnTo>
                    <a:pt x="2092" y="1512"/>
                  </a:lnTo>
                  <a:cubicBezTo>
                    <a:pt x="2031" y="1563"/>
                    <a:pt x="1973" y="1617"/>
                    <a:pt x="1916" y="1670"/>
                  </a:cubicBezTo>
                  <a:cubicBezTo>
                    <a:pt x="1909" y="1678"/>
                    <a:pt x="1902" y="1682"/>
                    <a:pt x="1897" y="1694"/>
                  </a:cubicBezTo>
                  <a:cubicBezTo>
                    <a:pt x="1823" y="1757"/>
                    <a:pt x="1753" y="1825"/>
                    <a:pt x="1689" y="1901"/>
                  </a:cubicBezTo>
                  <a:cubicBezTo>
                    <a:pt x="1672" y="1910"/>
                    <a:pt x="1660" y="1923"/>
                    <a:pt x="1650" y="1938"/>
                  </a:cubicBezTo>
                  <a:cubicBezTo>
                    <a:pt x="1589" y="2001"/>
                    <a:pt x="1531" y="2065"/>
                    <a:pt x="1474" y="2130"/>
                  </a:cubicBezTo>
                  <a:cubicBezTo>
                    <a:pt x="1382" y="2237"/>
                    <a:pt x="1294" y="2346"/>
                    <a:pt x="1214" y="2458"/>
                  </a:cubicBezTo>
                  <a:cubicBezTo>
                    <a:pt x="1098" y="2614"/>
                    <a:pt x="986" y="2779"/>
                    <a:pt x="883" y="2944"/>
                  </a:cubicBezTo>
                  <a:cubicBezTo>
                    <a:pt x="818" y="3053"/>
                    <a:pt x="752" y="3168"/>
                    <a:pt x="694" y="3279"/>
                  </a:cubicBezTo>
                  <a:cubicBezTo>
                    <a:pt x="682" y="3299"/>
                    <a:pt x="672" y="3320"/>
                    <a:pt x="665" y="3340"/>
                  </a:cubicBezTo>
                  <a:cubicBezTo>
                    <a:pt x="614" y="3437"/>
                    <a:pt x="568" y="3532"/>
                    <a:pt x="526" y="3629"/>
                  </a:cubicBezTo>
                  <a:cubicBezTo>
                    <a:pt x="519" y="3649"/>
                    <a:pt x="511" y="3663"/>
                    <a:pt x="502" y="3678"/>
                  </a:cubicBezTo>
                  <a:cubicBezTo>
                    <a:pt x="456" y="3790"/>
                    <a:pt x="410" y="3902"/>
                    <a:pt x="368" y="4016"/>
                  </a:cubicBezTo>
                  <a:cubicBezTo>
                    <a:pt x="362" y="4028"/>
                    <a:pt x="359" y="4039"/>
                    <a:pt x="356" y="4052"/>
                  </a:cubicBezTo>
                  <a:cubicBezTo>
                    <a:pt x="315" y="4171"/>
                    <a:pt x="276" y="4290"/>
                    <a:pt x="242" y="4412"/>
                  </a:cubicBezTo>
                  <a:cubicBezTo>
                    <a:pt x="234" y="4432"/>
                    <a:pt x="227" y="4451"/>
                    <a:pt x="222" y="4470"/>
                  </a:cubicBezTo>
                  <a:cubicBezTo>
                    <a:pt x="152" y="4731"/>
                    <a:pt x="97" y="4997"/>
                    <a:pt x="59" y="5265"/>
                  </a:cubicBezTo>
                  <a:cubicBezTo>
                    <a:pt x="18" y="5548"/>
                    <a:pt x="1" y="5834"/>
                    <a:pt x="1" y="6121"/>
                  </a:cubicBezTo>
                  <a:lnTo>
                    <a:pt x="1" y="116245"/>
                  </a:lnTo>
                  <a:cubicBezTo>
                    <a:pt x="1" y="116350"/>
                    <a:pt x="4" y="116457"/>
                    <a:pt x="8" y="116561"/>
                  </a:cubicBezTo>
                  <a:cubicBezTo>
                    <a:pt x="16" y="116690"/>
                    <a:pt x="27" y="116821"/>
                    <a:pt x="39" y="116948"/>
                  </a:cubicBezTo>
                  <a:cubicBezTo>
                    <a:pt x="69" y="117201"/>
                    <a:pt x="114" y="117453"/>
                    <a:pt x="173" y="117701"/>
                  </a:cubicBezTo>
                  <a:cubicBezTo>
                    <a:pt x="205" y="117823"/>
                    <a:pt x="239" y="117947"/>
                    <a:pt x="273" y="118066"/>
                  </a:cubicBezTo>
                  <a:cubicBezTo>
                    <a:pt x="312" y="118185"/>
                    <a:pt x="353" y="118304"/>
                    <a:pt x="397" y="118419"/>
                  </a:cubicBezTo>
                  <a:cubicBezTo>
                    <a:pt x="438" y="118526"/>
                    <a:pt x="480" y="118635"/>
                    <a:pt x="531" y="118742"/>
                  </a:cubicBezTo>
                  <a:cubicBezTo>
                    <a:pt x="534" y="118754"/>
                    <a:pt x="542" y="118769"/>
                    <a:pt x="545" y="118783"/>
                  </a:cubicBezTo>
                  <a:cubicBezTo>
                    <a:pt x="596" y="118888"/>
                    <a:pt x="645" y="118995"/>
                    <a:pt x="703" y="119095"/>
                  </a:cubicBezTo>
                  <a:cubicBezTo>
                    <a:pt x="761" y="119206"/>
                    <a:pt x="818" y="119313"/>
                    <a:pt x="883" y="119418"/>
                  </a:cubicBezTo>
                  <a:cubicBezTo>
                    <a:pt x="988" y="119586"/>
                    <a:pt x="1099" y="119748"/>
                    <a:pt x="1214" y="119906"/>
                  </a:cubicBezTo>
                  <a:cubicBezTo>
                    <a:pt x="1354" y="120090"/>
                    <a:pt x="1504" y="120269"/>
                    <a:pt x="1663" y="120439"/>
                  </a:cubicBezTo>
                  <a:cubicBezTo>
                    <a:pt x="1744" y="120524"/>
                    <a:pt x="1824" y="120604"/>
                    <a:pt x="1909" y="120684"/>
                  </a:cubicBezTo>
                  <a:cubicBezTo>
                    <a:pt x="2155" y="120915"/>
                    <a:pt x="2418" y="121126"/>
                    <a:pt x="2697" y="121317"/>
                  </a:cubicBezTo>
                  <a:cubicBezTo>
                    <a:pt x="2707" y="121323"/>
                    <a:pt x="2717" y="121329"/>
                    <a:pt x="2726" y="121336"/>
                  </a:cubicBezTo>
                  <a:cubicBezTo>
                    <a:pt x="2826" y="121402"/>
                    <a:pt x="2923" y="121463"/>
                    <a:pt x="3027" y="121524"/>
                  </a:cubicBezTo>
                  <a:cubicBezTo>
                    <a:pt x="3127" y="121582"/>
                    <a:pt x="3229" y="121640"/>
                    <a:pt x="3334" y="121694"/>
                  </a:cubicBezTo>
                  <a:cubicBezTo>
                    <a:pt x="3438" y="121746"/>
                    <a:pt x="3545" y="121796"/>
                    <a:pt x="3652" y="121843"/>
                  </a:cubicBezTo>
                  <a:cubicBezTo>
                    <a:pt x="3752" y="121889"/>
                    <a:pt x="3856" y="121930"/>
                    <a:pt x="3959" y="121969"/>
                  </a:cubicBezTo>
                  <a:cubicBezTo>
                    <a:pt x="4203" y="122063"/>
                    <a:pt x="4453" y="122139"/>
                    <a:pt x="4708" y="122195"/>
                  </a:cubicBezTo>
                  <a:cubicBezTo>
                    <a:pt x="4807" y="122222"/>
                    <a:pt x="4912" y="122243"/>
                    <a:pt x="5016" y="122261"/>
                  </a:cubicBezTo>
                  <a:cubicBezTo>
                    <a:pt x="5135" y="122285"/>
                    <a:pt x="5254" y="122302"/>
                    <a:pt x="5376" y="122314"/>
                  </a:cubicBezTo>
                  <a:cubicBezTo>
                    <a:pt x="5495" y="122331"/>
                    <a:pt x="5614" y="122341"/>
                    <a:pt x="5738" y="122349"/>
                  </a:cubicBezTo>
                  <a:lnTo>
                    <a:pt x="5748" y="122349"/>
                  </a:lnTo>
                  <a:cubicBezTo>
                    <a:pt x="5867" y="122358"/>
                    <a:pt x="5991" y="122361"/>
                    <a:pt x="6113" y="122361"/>
                  </a:cubicBezTo>
                  <a:lnTo>
                    <a:pt x="177418" y="122361"/>
                  </a:lnTo>
                  <a:cubicBezTo>
                    <a:pt x="177419" y="122361"/>
                    <a:pt x="177420" y="122361"/>
                    <a:pt x="177421" y="122361"/>
                  </a:cubicBezTo>
                  <a:cubicBezTo>
                    <a:pt x="180476" y="122361"/>
                    <a:pt x="183063" y="120107"/>
                    <a:pt x="183483" y="117080"/>
                  </a:cubicBezTo>
                  <a:cubicBezTo>
                    <a:pt x="183520" y="116804"/>
                    <a:pt x="183539" y="116524"/>
                    <a:pt x="183539" y="116244"/>
                  </a:cubicBezTo>
                  <a:lnTo>
                    <a:pt x="183539" y="6121"/>
                  </a:lnTo>
                  <a:cubicBezTo>
                    <a:pt x="183539" y="2742"/>
                    <a:pt x="180797" y="0"/>
                    <a:pt x="1774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2"/>
            <p:cNvSpPr/>
            <p:nvPr/>
          </p:nvSpPr>
          <p:spPr>
            <a:xfrm>
              <a:off x="1917372" y="2984544"/>
              <a:ext cx="2993079" cy="299324"/>
            </a:xfrm>
            <a:custGeom>
              <a:rect b="b" l="l" r="r" t="t"/>
              <a:pathLst>
                <a:path extrusionOk="0" h="18355" w="183540">
                  <a:moveTo>
                    <a:pt x="1" y="0"/>
                  </a:moveTo>
                  <a:lnTo>
                    <a:pt x="1" y="12239"/>
                  </a:lnTo>
                  <a:cubicBezTo>
                    <a:pt x="1" y="12344"/>
                    <a:pt x="4" y="12451"/>
                    <a:pt x="8" y="12555"/>
                  </a:cubicBezTo>
                  <a:cubicBezTo>
                    <a:pt x="16" y="12684"/>
                    <a:pt x="27" y="12815"/>
                    <a:pt x="39" y="12942"/>
                  </a:cubicBezTo>
                  <a:cubicBezTo>
                    <a:pt x="69" y="13195"/>
                    <a:pt x="114" y="13447"/>
                    <a:pt x="173" y="13695"/>
                  </a:cubicBezTo>
                  <a:cubicBezTo>
                    <a:pt x="205" y="13817"/>
                    <a:pt x="239" y="13941"/>
                    <a:pt x="273" y="14060"/>
                  </a:cubicBezTo>
                  <a:cubicBezTo>
                    <a:pt x="312" y="14179"/>
                    <a:pt x="353" y="14298"/>
                    <a:pt x="397" y="14413"/>
                  </a:cubicBezTo>
                  <a:cubicBezTo>
                    <a:pt x="438" y="14520"/>
                    <a:pt x="480" y="14629"/>
                    <a:pt x="531" y="14736"/>
                  </a:cubicBezTo>
                  <a:cubicBezTo>
                    <a:pt x="534" y="14748"/>
                    <a:pt x="542" y="14763"/>
                    <a:pt x="545" y="14777"/>
                  </a:cubicBezTo>
                  <a:cubicBezTo>
                    <a:pt x="596" y="14882"/>
                    <a:pt x="645" y="14989"/>
                    <a:pt x="703" y="15089"/>
                  </a:cubicBezTo>
                  <a:cubicBezTo>
                    <a:pt x="761" y="15200"/>
                    <a:pt x="818" y="15307"/>
                    <a:pt x="883" y="15412"/>
                  </a:cubicBezTo>
                  <a:cubicBezTo>
                    <a:pt x="988" y="15580"/>
                    <a:pt x="1099" y="15742"/>
                    <a:pt x="1214" y="15900"/>
                  </a:cubicBezTo>
                  <a:cubicBezTo>
                    <a:pt x="1354" y="16084"/>
                    <a:pt x="1504" y="16263"/>
                    <a:pt x="1663" y="16433"/>
                  </a:cubicBezTo>
                  <a:cubicBezTo>
                    <a:pt x="1744" y="16518"/>
                    <a:pt x="1824" y="16598"/>
                    <a:pt x="1909" y="16678"/>
                  </a:cubicBezTo>
                  <a:cubicBezTo>
                    <a:pt x="2155" y="16909"/>
                    <a:pt x="2418" y="17120"/>
                    <a:pt x="2697" y="17311"/>
                  </a:cubicBezTo>
                  <a:cubicBezTo>
                    <a:pt x="2707" y="17317"/>
                    <a:pt x="2717" y="17323"/>
                    <a:pt x="2726" y="17330"/>
                  </a:cubicBezTo>
                  <a:cubicBezTo>
                    <a:pt x="2826" y="17396"/>
                    <a:pt x="2923" y="17457"/>
                    <a:pt x="3027" y="17518"/>
                  </a:cubicBezTo>
                  <a:cubicBezTo>
                    <a:pt x="3127" y="17576"/>
                    <a:pt x="3229" y="17634"/>
                    <a:pt x="3334" y="17688"/>
                  </a:cubicBezTo>
                  <a:cubicBezTo>
                    <a:pt x="3438" y="17740"/>
                    <a:pt x="3545" y="17790"/>
                    <a:pt x="3652" y="17837"/>
                  </a:cubicBezTo>
                  <a:cubicBezTo>
                    <a:pt x="3752" y="17883"/>
                    <a:pt x="3856" y="17924"/>
                    <a:pt x="3959" y="17963"/>
                  </a:cubicBezTo>
                  <a:cubicBezTo>
                    <a:pt x="4203" y="18057"/>
                    <a:pt x="4453" y="18133"/>
                    <a:pt x="4708" y="18189"/>
                  </a:cubicBezTo>
                  <a:cubicBezTo>
                    <a:pt x="4807" y="18216"/>
                    <a:pt x="4912" y="18237"/>
                    <a:pt x="5016" y="18255"/>
                  </a:cubicBezTo>
                  <a:cubicBezTo>
                    <a:pt x="5135" y="18279"/>
                    <a:pt x="5254" y="18296"/>
                    <a:pt x="5376" y="18308"/>
                  </a:cubicBezTo>
                  <a:cubicBezTo>
                    <a:pt x="5495" y="18325"/>
                    <a:pt x="5614" y="18335"/>
                    <a:pt x="5738" y="18343"/>
                  </a:cubicBezTo>
                  <a:lnTo>
                    <a:pt x="5748" y="18343"/>
                  </a:lnTo>
                  <a:cubicBezTo>
                    <a:pt x="5867" y="18352"/>
                    <a:pt x="5991" y="18355"/>
                    <a:pt x="6113" y="18355"/>
                  </a:cubicBezTo>
                  <a:lnTo>
                    <a:pt x="177418" y="18355"/>
                  </a:lnTo>
                  <a:cubicBezTo>
                    <a:pt x="177419" y="18355"/>
                    <a:pt x="177420" y="18355"/>
                    <a:pt x="177421" y="18355"/>
                  </a:cubicBezTo>
                  <a:cubicBezTo>
                    <a:pt x="180476" y="18355"/>
                    <a:pt x="183063" y="16101"/>
                    <a:pt x="183483" y="13074"/>
                  </a:cubicBezTo>
                  <a:cubicBezTo>
                    <a:pt x="183520" y="12798"/>
                    <a:pt x="183539" y="12518"/>
                    <a:pt x="183539" y="12238"/>
                  </a:cubicBezTo>
                  <a:lnTo>
                    <a:pt x="1835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2"/>
            <p:cNvSpPr/>
            <p:nvPr/>
          </p:nvSpPr>
          <p:spPr>
            <a:xfrm>
              <a:off x="3363961" y="3084313"/>
              <a:ext cx="99753" cy="99786"/>
            </a:xfrm>
            <a:custGeom>
              <a:rect b="b" l="l" r="r" t="t"/>
              <a:pathLst>
                <a:path extrusionOk="0" h="6119" w="6117">
                  <a:moveTo>
                    <a:pt x="3059" y="0"/>
                  </a:moveTo>
                  <a:cubicBezTo>
                    <a:pt x="1370" y="0"/>
                    <a:pt x="0" y="1370"/>
                    <a:pt x="0" y="3059"/>
                  </a:cubicBezTo>
                  <a:cubicBezTo>
                    <a:pt x="0" y="4749"/>
                    <a:pt x="1370" y="6118"/>
                    <a:pt x="3059" y="6118"/>
                  </a:cubicBezTo>
                  <a:cubicBezTo>
                    <a:pt x="4747" y="6118"/>
                    <a:pt x="6117" y="4749"/>
                    <a:pt x="6117" y="3059"/>
                  </a:cubicBezTo>
                  <a:cubicBezTo>
                    <a:pt x="6117" y="1370"/>
                    <a:pt x="4747" y="0"/>
                    <a:pt x="30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2"/>
            <p:cNvSpPr/>
            <p:nvPr/>
          </p:nvSpPr>
          <p:spPr>
            <a:xfrm>
              <a:off x="3120490" y="3283851"/>
              <a:ext cx="586711" cy="78276"/>
            </a:xfrm>
            <a:custGeom>
              <a:rect b="b" l="l" r="r" t="t"/>
              <a:pathLst>
                <a:path extrusionOk="0" h="4800" w="35978">
                  <a:moveTo>
                    <a:pt x="334" y="1"/>
                  </a:moveTo>
                  <a:lnTo>
                    <a:pt x="1" y="4800"/>
                  </a:lnTo>
                  <a:lnTo>
                    <a:pt x="35978" y="4800"/>
                  </a:lnTo>
                  <a:lnTo>
                    <a:pt x="356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2"/>
            <p:cNvSpPr/>
            <p:nvPr/>
          </p:nvSpPr>
          <p:spPr>
            <a:xfrm>
              <a:off x="2017076" y="1388251"/>
              <a:ext cx="2793524" cy="1485466"/>
            </a:xfrm>
            <a:custGeom>
              <a:rect b="b" l="l" r="r" t="t"/>
              <a:pathLst>
                <a:path extrusionOk="0" h="91091" w="171303">
                  <a:moveTo>
                    <a:pt x="0" y="1"/>
                  </a:moveTo>
                  <a:lnTo>
                    <a:pt x="0" y="91090"/>
                  </a:lnTo>
                  <a:lnTo>
                    <a:pt x="171303" y="91090"/>
                  </a:lnTo>
                  <a:lnTo>
                    <a:pt x="17130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1" name="Google Shape;281;p32"/>
          <p:cNvPicPr preferRelativeResize="0"/>
          <p:nvPr/>
        </p:nvPicPr>
        <p:blipFill rotWithShape="1">
          <a:blip r:embed="rId3">
            <a:alphaModFix/>
          </a:blip>
          <a:srcRect b="0" l="-1880" r="1880" t="0"/>
          <a:stretch/>
        </p:blipFill>
        <p:spPr>
          <a:xfrm>
            <a:off x="6888475" y="1227600"/>
            <a:ext cx="1644250" cy="1350049"/>
          </a:xfrm>
          <a:prstGeom prst="rect">
            <a:avLst/>
          </a:prstGeom>
          <a:noFill/>
          <a:ln>
            <a:noFill/>
          </a:ln>
        </p:spPr>
      </p:pic>
      <p:grpSp>
        <p:nvGrpSpPr>
          <p:cNvPr id="282" name="Google Shape;282;p32"/>
          <p:cNvGrpSpPr/>
          <p:nvPr/>
        </p:nvGrpSpPr>
        <p:grpSpPr>
          <a:xfrm>
            <a:off x="2384482" y="1152094"/>
            <a:ext cx="1869178" cy="2142640"/>
            <a:chOff x="1917372" y="1288466"/>
            <a:chExt cx="2993079" cy="2405568"/>
          </a:xfrm>
        </p:grpSpPr>
        <p:sp>
          <p:nvSpPr>
            <p:cNvPr id="283" name="Google Shape;283;p32"/>
            <p:cNvSpPr/>
            <p:nvPr/>
          </p:nvSpPr>
          <p:spPr>
            <a:xfrm>
              <a:off x="2962748" y="2186357"/>
              <a:ext cx="902196" cy="1507677"/>
            </a:xfrm>
            <a:custGeom>
              <a:rect b="b" l="l" r="r" t="t"/>
              <a:pathLst>
                <a:path extrusionOk="0" h="92453" w="55324">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rgbClr val="D8D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2"/>
            <p:cNvSpPr/>
            <p:nvPr/>
          </p:nvSpPr>
          <p:spPr>
            <a:xfrm>
              <a:off x="2962748" y="2186357"/>
              <a:ext cx="902196" cy="1507677"/>
            </a:xfrm>
            <a:custGeom>
              <a:rect b="b" l="l" r="r" t="t"/>
              <a:pathLst>
                <a:path extrusionOk="0" h="92453" w="55324">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2"/>
            <p:cNvSpPr/>
            <p:nvPr/>
          </p:nvSpPr>
          <p:spPr>
            <a:xfrm>
              <a:off x="1917372" y="1288466"/>
              <a:ext cx="2993079" cy="1995402"/>
            </a:xfrm>
            <a:custGeom>
              <a:rect b="b" l="l" r="r" t="t"/>
              <a:pathLst>
                <a:path extrusionOk="0" h="122361" w="183540">
                  <a:moveTo>
                    <a:pt x="6113" y="0"/>
                  </a:moveTo>
                  <a:cubicBezTo>
                    <a:pt x="5991" y="0"/>
                    <a:pt x="5872" y="4"/>
                    <a:pt x="5753" y="12"/>
                  </a:cubicBezTo>
                  <a:cubicBezTo>
                    <a:pt x="5749" y="12"/>
                    <a:pt x="5746" y="11"/>
                    <a:pt x="5743" y="11"/>
                  </a:cubicBezTo>
                  <a:cubicBezTo>
                    <a:pt x="5734" y="11"/>
                    <a:pt x="5726" y="13"/>
                    <a:pt x="5718" y="15"/>
                  </a:cubicBezTo>
                  <a:cubicBezTo>
                    <a:pt x="5602" y="19"/>
                    <a:pt x="5486" y="30"/>
                    <a:pt x="5372" y="46"/>
                  </a:cubicBezTo>
                  <a:cubicBezTo>
                    <a:pt x="5252" y="58"/>
                    <a:pt x="5130" y="77"/>
                    <a:pt x="5011" y="101"/>
                  </a:cubicBezTo>
                  <a:cubicBezTo>
                    <a:pt x="4919" y="116"/>
                    <a:pt x="4827" y="135"/>
                    <a:pt x="4734" y="158"/>
                  </a:cubicBezTo>
                  <a:cubicBezTo>
                    <a:pt x="4447" y="223"/>
                    <a:pt x="4164" y="310"/>
                    <a:pt x="3890" y="418"/>
                  </a:cubicBezTo>
                  <a:cubicBezTo>
                    <a:pt x="3808" y="450"/>
                    <a:pt x="3728" y="484"/>
                    <a:pt x="3648" y="518"/>
                  </a:cubicBezTo>
                  <a:cubicBezTo>
                    <a:pt x="3541" y="569"/>
                    <a:pt x="3433" y="618"/>
                    <a:pt x="3329" y="671"/>
                  </a:cubicBezTo>
                  <a:cubicBezTo>
                    <a:pt x="3222" y="725"/>
                    <a:pt x="3113" y="783"/>
                    <a:pt x="3014" y="844"/>
                  </a:cubicBezTo>
                  <a:cubicBezTo>
                    <a:pt x="2945" y="887"/>
                    <a:pt x="2880" y="926"/>
                    <a:pt x="2814" y="972"/>
                  </a:cubicBezTo>
                  <a:cubicBezTo>
                    <a:pt x="2603" y="1103"/>
                    <a:pt x="2399" y="1249"/>
                    <a:pt x="2208" y="1410"/>
                  </a:cubicBezTo>
                  <a:lnTo>
                    <a:pt x="2092" y="1512"/>
                  </a:lnTo>
                  <a:cubicBezTo>
                    <a:pt x="2031" y="1563"/>
                    <a:pt x="1973" y="1617"/>
                    <a:pt x="1916" y="1670"/>
                  </a:cubicBezTo>
                  <a:cubicBezTo>
                    <a:pt x="1909" y="1678"/>
                    <a:pt x="1902" y="1682"/>
                    <a:pt x="1897" y="1694"/>
                  </a:cubicBezTo>
                  <a:cubicBezTo>
                    <a:pt x="1823" y="1757"/>
                    <a:pt x="1753" y="1825"/>
                    <a:pt x="1689" y="1901"/>
                  </a:cubicBezTo>
                  <a:cubicBezTo>
                    <a:pt x="1672" y="1910"/>
                    <a:pt x="1660" y="1923"/>
                    <a:pt x="1650" y="1938"/>
                  </a:cubicBezTo>
                  <a:cubicBezTo>
                    <a:pt x="1589" y="2001"/>
                    <a:pt x="1531" y="2065"/>
                    <a:pt x="1474" y="2130"/>
                  </a:cubicBezTo>
                  <a:cubicBezTo>
                    <a:pt x="1382" y="2237"/>
                    <a:pt x="1294" y="2346"/>
                    <a:pt x="1214" y="2458"/>
                  </a:cubicBezTo>
                  <a:cubicBezTo>
                    <a:pt x="1098" y="2614"/>
                    <a:pt x="986" y="2779"/>
                    <a:pt x="883" y="2944"/>
                  </a:cubicBezTo>
                  <a:cubicBezTo>
                    <a:pt x="818" y="3053"/>
                    <a:pt x="752" y="3168"/>
                    <a:pt x="694" y="3279"/>
                  </a:cubicBezTo>
                  <a:cubicBezTo>
                    <a:pt x="682" y="3299"/>
                    <a:pt x="672" y="3320"/>
                    <a:pt x="665" y="3340"/>
                  </a:cubicBezTo>
                  <a:cubicBezTo>
                    <a:pt x="614" y="3437"/>
                    <a:pt x="568" y="3532"/>
                    <a:pt x="526" y="3629"/>
                  </a:cubicBezTo>
                  <a:cubicBezTo>
                    <a:pt x="519" y="3649"/>
                    <a:pt x="511" y="3663"/>
                    <a:pt x="502" y="3678"/>
                  </a:cubicBezTo>
                  <a:cubicBezTo>
                    <a:pt x="456" y="3790"/>
                    <a:pt x="410" y="3902"/>
                    <a:pt x="368" y="4016"/>
                  </a:cubicBezTo>
                  <a:cubicBezTo>
                    <a:pt x="362" y="4028"/>
                    <a:pt x="359" y="4039"/>
                    <a:pt x="356" y="4052"/>
                  </a:cubicBezTo>
                  <a:cubicBezTo>
                    <a:pt x="315" y="4171"/>
                    <a:pt x="276" y="4290"/>
                    <a:pt x="242" y="4412"/>
                  </a:cubicBezTo>
                  <a:cubicBezTo>
                    <a:pt x="234" y="4432"/>
                    <a:pt x="227" y="4451"/>
                    <a:pt x="222" y="4470"/>
                  </a:cubicBezTo>
                  <a:cubicBezTo>
                    <a:pt x="152" y="4731"/>
                    <a:pt x="97" y="4997"/>
                    <a:pt x="59" y="5265"/>
                  </a:cubicBezTo>
                  <a:cubicBezTo>
                    <a:pt x="18" y="5548"/>
                    <a:pt x="1" y="5834"/>
                    <a:pt x="1" y="6121"/>
                  </a:cubicBezTo>
                  <a:lnTo>
                    <a:pt x="1" y="116245"/>
                  </a:lnTo>
                  <a:cubicBezTo>
                    <a:pt x="1" y="116350"/>
                    <a:pt x="4" y="116457"/>
                    <a:pt x="8" y="116561"/>
                  </a:cubicBezTo>
                  <a:cubicBezTo>
                    <a:pt x="16" y="116690"/>
                    <a:pt x="27" y="116821"/>
                    <a:pt x="39" y="116948"/>
                  </a:cubicBezTo>
                  <a:cubicBezTo>
                    <a:pt x="69" y="117201"/>
                    <a:pt x="114" y="117453"/>
                    <a:pt x="173" y="117701"/>
                  </a:cubicBezTo>
                  <a:cubicBezTo>
                    <a:pt x="205" y="117823"/>
                    <a:pt x="239" y="117947"/>
                    <a:pt x="273" y="118066"/>
                  </a:cubicBezTo>
                  <a:cubicBezTo>
                    <a:pt x="312" y="118185"/>
                    <a:pt x="353" y="118304"/>
                    <a:pt x="397" y="118419"/>
                  </a:cubicBezTo>
                  <a:cubicBezTo>
                    <a:pt x="438" y="118526"/>
                    <a:pt x="480" y="118635"/>
                    <a:pt x="531" y="118742"/>
                  </a:cubicBezTo>
                  <a:cubicBezTo>
                    <a:pt x="534" y="118754"/>
                    <a:pt x="542" y="118769"/>
                    <a:pt x="545" y="118783"/>
                  </a:cubicBezTo>
                  <a:cubicBezTo>
                    <a:pt x="596" y="118888"/>
                    <a:pt x="645" y="118995"/>
                    <a:pt x="703" y="119095"/>
                  </a:cubicBezTo>
                  <a:cubicBezTo>
                    <a:pt x="761" y="119206"/>
                    <a:pt x="818" y="119313"/>
                    <a:pt x="883" y="119418"/>
                  </a:cubicBezTo>
                  <a:cubicBezTo>
                    <a:pt x="988" y="119586"/>
                    <a:pt x="1099" y="119748"/>
                    <a:pt x="1214" y="119906"/>
                  </a:cubicBezTo>
                  <a:cubicBezTo>
                    <a:pt x="1354" y="120090"/>
                    <a:pt x="1504" y="120269"/>
                    <a:pt x="1663" y="120439"/>
                  </a:cubicBezTo>
                  <a:cubicBezTo>
                    <a:pt x="1744" y="120524"/>
                    <a:pt x="1824" y="120604"/>
                    <a:pt x="1909" y="120684"/>
                  </a:cubicBezTo>
                  <a:cubicBezTo>
                    <a:pt x="2155" y="120915"/>
                    <a:pt x="2418" y="121126"/>
                    <a:pt x="2697" y="121317"/>
                  </a:cubicBezTo>
                  <a:cubicBezTo>
                    <a:pt x="2707" y="121323"/>
                    <a:pt x="2717" y="121329"/>
                    <a:pt x="2726" y="121336"/>
                  </a:cubicBezTo>
                  <a:cubicBezTo>
                    <a:pt x="2826" y="121402"/>
                    <a:pt x="2923" y="121463"/>
                    <a:pt x="3027" y="121524"/>
                  </a:cubicBezTo>
                  <a:cubicBezTo>
                    <a:pt x="3127" y="121582"/>
                    <a:pt x="3229" y="121640"/>
                    <a:pt x="3334" y="121694"/>
                  </a:cubicBezTo>
                  <a:cubicBezTo>
                    <a:pt x="3438" y="121746"/>
                    <a:pt x="3545" y="121796"/>
                    <a:pt x="3652" y="121843"/>
                  </a:cubicBezTo>
                  <a:cubicBezTo>
                    <a:pt x="3752" y="121889"/>
                    <a:pt x="3856" y="121930"/>
                    <a:pt x="3959" y="121969"/>
                  </a:cubicBezTo>
                  <a:cubicBezTo>
                    <a:pt x="4203" y="122063"/>
                    <a:pt x="4453" y="122139"/>
                    <a:pt x="4708" y="122195"/>
                  </a:cubicBezTo>
                  <a:cubicBezTo>
                    <a:pt x="4807" y="122222"/>
                    <a:pt x="4912" y="122243"/>
                    <a:pt x="5016" y="122261"/>
                  </a:cubicBezTo>
                  <a:cubicBezTo>
                    <a:pt x="5135" y="122285"/>
                    <a:pt x="5254" y="122302"/>
                    <a:pt x="5376" y="122314"/>
                  </a:cubicBezTo>
                  <a:cubicBezTo>
                    <a:pt x="5495" y="122331"/>
                    <a:pt x="5614" y="122341"/>
                    <a:pt x="5738" y="122349"/>
                  </a:cubicBezTo>
                  <a:lnTo>
                    <a:pt x="5748" y="122349"/>
                  </a:lnTo>
                  <a:cubicBezTo>
                    <a:pt x="5867" y="122358"/>
                    <a:pt x="5991" y="122361"/>
                    <a:pt x="6113" y="122361"/>
                  </a:cubicBezTo>
                  <a:lnTo>
                    <a:pt x="177418" y="122361"/>
                  </a:lnTo>
                  <a:cubicBezTo>
                    <a:pt x="177419" y="122361"/>
                    <a:pt x="177420" y="122361"/>
                    <a:pt x="177421" y="122361"/>
                  </a:cubicBezTo>
                  <a:cubicBezTo>
                    <a:pt x="180476" y="122361"/>
                    <a:pt x="183063" y="120107"/>
                    <a:pt x="183483" y="117080"/>
                  </a:cubicBezTo>
                  <a:cubicBezTo>
                    <a:pt x="183520" y="116804"/>
                    <a:pt x="183539" y="116524"/>
                    <a:pt x="183539" y="116244"/>
                  </a:cubicBezTo>
                  <a:lnTo>
                    <a:pt x="183539" y="6121"/>
                  </a:lnTo>
                  <a:cubicBezTo>
                    <a:pt x="183539" y="2742"/>
                    <a:pt x="180797" y="0"/>
                    <a:pt x="1774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2"/>
            <p:cNvSpPr/>
            <p:nvPr/>
          </p:nvSpPr>
          <p:spPr>
            <a:xfrm>
              <a:off x="1917372" y="2984544"/>
              <a:ext cx="2993079" cy="299324"/>
            </a:xfrm>
            <a:custGeom>
              <a:rect b="b" l="l" r="r" t="t"/>
              <a:pathLst>
                <a:path extrusionOk="0" h="18355" w="183540">
                  <a:moveTo>
                    <a:pt x="1" y="0"/>
                  </a:moveTo>
                  <a:lnTo>
                    <a:pt x="1" y="12239"/>
                  </a:lnTo>
                  <a:cubicBezTo>
                    <a:pt x="1" y="12344"/>
                    <a:pt x="4" y="12451"/>
                    <a:pt x="8" y="12555"/>
                  </a:cubicBezTo>
                  <a:cubicBezTo>
                    <a:pt x="16" y="12684"/>
                    <a:pt x="27" y="12815"/>
                    <a:pt x="39" y="12942"/>
                  </a:cubicBezTo>
                  <a:cubicBezTo>
                    <a:pt x="69" y="13195"/>
                    <a:pt x="114" y="13447"/>
                    <a:pt x="173" y="13695"/>
                  </a:cubicBezTo>
                  <a:cubicBezTo>
                    <a:pt x="205" y="13817"/>
                    <a:pt x="239" y="13941"/>
                    <a:pt x="273" y="14060"/>
                  </a:cubicBezTo>
                  <a:cubicBezTo>
                    <a:pt x="312" y="14179"/>
                    <a:pt x="353" y="14298"/>
                    <a:pt x="397" y="14413"/>
                  </a:cubicBezTo>
                  <a:cubicBezTo>
                    <a:pt x="438" y="14520"/>
                    <a:pt x="480" y="14629"/>
                    <a:pt x="531" y="14736"/>
                  </a:cubicBezTo>
                  <a:cubicBezTo>
                    <a:pt x="534" y="14748"/>
                    <a:pt x="542" y="14763"/>
                    <a:pt x="545" y="14777"/>
                  </a:cubicBezTo>
                  <a:cubicBezTo>
                    <a:pt x="596" y="14882"/>
                    <a:pt x="645" y="14989"/>
                    <a:pt x="703" y="15089"/>
                  </a:cubicBezTo>
                  <a:cubicBezTo>
                    <a:pt x="761" y="15200"/>
                    <a:pt x="818" y="15307"/>
                    <a:pt x="883" y="15412"/>
                  </a:cubicBezTo>
                  <a:cubicBezTo>
                    <a:pt x="988" y="15580"/>
                    <a:pt x="1099" y="15742"/>
                    <a:pt x="1214" y="15900"/>
                  </a:cubicBezTo>
                  <a:cubicBezTo>
                    <a:pt x="1354" y="16084"/>
                    <a:pt x="1504" y="16263"/>
                    <a:pt x="1663" y="16433"/>
                  </a:cubicBezTo>
                  <a:cubicBezTo>
                    <a:pt x="1744" y="16518"/>
                    <a:pt x="1824" y="16598"/>
                    <a:pt x="1909" y="16678"/>
                  </a:cubicBezTo>
                  <a:cubicBezTo>
                    <a:pt x="2155" y="16909"/>
                    <a:pt x="2418" y="17120"/>
                    <a:pt x="2697" y="17311"/>
                  </a:cubicBezTo>
                  <a:cubicBezTo>
                    <a:pt x="2707" y="17317"/>
                    <a:pt x="2717" y="17323"/>
                    <a:pt x="2726" y="17330"/>
                  </a:cubicBezTo>
                  <a:cubicBezTo>
                    <a:pt x="2826" y="17396"/>
                    <a:pt x="2923" y="17457"/>
                    <a:pt x="3027" y="17518"/>
                  </a:cubicBezTo>
                  <a:cubicBezTo>
                    <a:pt x="3127" y="17576"/>
                    <a:pt x="3229" y="17634"/>
                    <a:pt x="3334" y="17688"/>
                  </a:cubicBezTo>
                  <a:cubicBezTo>
                    <a:pt x="3438" y="17740"/>
                    <a:pt x="3545" y="17790"/>
                    <a:pt x="3652" y="17837"/>
                  </a:cubicBezTo>
                  <a:cubicBezTo>
                    <a:pt x="3752" y="17883"/>
                    <a:pt x="3856" y="17924"/>
                    <a:pt x="3959" y="17963"/>
                  </a:cubicBezTo>
                  <a:cubicBezTo>
                    <a:pt x="4203" y="18057"/>
                    <a:pt x="4453" y="18133"/>
                    <a:pt x="4708" y="18189"/>
                  </a:cubicBezTo>
                  <a:cubicBezTo>
                    <a:pt x="4807" y="18216"/>
                    <a:pt x="4912" y="18237"/>
                    <a:pt x="5016" y="18255"/>
                  </a:cubicBezTo>
                  <a:cubicBezTo>
                    <a:pt x="5135" y="18279"/>
                    <a:pt x="5254" y="18296"/>
                    <a:pt x="5376" y="18308"/>
                  </a:cubicBezTo>
                  <a:cubicBezTo>
                    <a:pt x="5495" y="18325"/>
                    <a:pt x="5614" y="18335"/>
                    <a:pt x="5738" y="18343"/>
                  </a:cubicBezTo>
                  <a:lnTo>
                    <a:pt x="5748" y="18343"/>
                  </a:lnTo>
                  <a:cubicBezTo>
                    <a:pt x="5867" y="18352"/>
                    <a:pt x="5991" y="18355"/>
                    <a:pt x="6113" y="18355"/>
                  </a:cubicBezTo>
                  <a:lnTo>
                    <a:pt x="177418" y="18355"/>
                  </a:lnTo>
                  <a:cubicBezTo>
                    <a:pt x="177419" y="18355"/>
                    <a:pt x="177420" y="18355"/>
                    <a:pt x="177421" y="18355"/>
                  </a:cubicBezTo>
                  <a:cubicBezTo>
                    <a:pt x="180476" y="18355"/>
                    <a:pt x="183063" y="16101"/>
                    <a:pt x="183483" y="13074"/>
                  </a:cubicBezTo>
                  <a:cubicBezTo>
                    <a:pt x="183520" y="12798"/>
                    <a:pt x="183539" y="12518"/>
                    <a:pt x="183539" y="12238"/>
                  </a:cubicBezTo>
                  <a:lnTo>
                    <a:pt x="1835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2"/>
            <p:cNvSpPr/>
            <p:nvPr/>
          </p:nvSpPr>
          <p:spPr>
            <a:xfrm>
              <a:off x="3363961" y="3084313"/>
              <a:ext cx="99753" cy="99786"/>
            </a:xfrm>
            <a:custGeom>
              <a:rect b="b" l="l" r="r" t="t"/>
              <a:pathLst>
                <a:path extrusionOk="0" h="6119" w="6117">
                  <a:moveTo>
                    <a:pt x="3059" y="0"/>
                  </a:moveTo>
                  <a:cubicBezTo>
                    <a:pt x="1370" y="0"/>
                    <a:pt x="0" y="1370"/>
                    <a:pt x="0" y="3059"/>
                  </a:cubicBezTo>
                  <a:cubicBezTo>
                    <a:pt x="0" y="4749"/>
                    <a:pt x="1370" y="6118"/>
                    <a:pt x="3059" y="6118"/>
                  </a:cubicBezTo>
                  <a:cubicBezTo>
                    <a:pt x="4747" y="6118"/>
                    <a:pt x="6117" y="4749"/>
                    <a:pt x="6117" y="3059"/>
                  </a:cubicBezTo>
                  <a:cubicBezTo>
                    <a:pt x="6117" y="1370"/>
                    <a:pt x="4747" y="0"/>
                    <a:pt x="30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2"/>
            <p:cNvSpPr/>
            <p:nvPr/>
          </p:nvSpPr>
          <p:spPr>
            <a:xfrm>
              <a:off x="3120490" y="3283851"/>
              <a:ext cx="586711" cy="78276"/>
            </a:xfrm>
            <a:custGeom>
              <a:rect b="b" l="l" r="r" t="t"/>
              <a:pathLst>
                <a:path extrusionOk="0" h="4800" w="35978">
                  <a:moveTo>
                    <a:pt x="334" y="1"/>
                  </a:moveTo>
                  <a:lnTo>
                    <a:pt x="1" y="4800"/>
                  </a:lnTo>
                  <a:lnTo>
                    <a:pt x="35978" y="4800"/>
                  </a:lnTo>
                  <a:lnTo>
                    <a:pt x="356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2"/>
            <p:cNvSpPr/>
            <p:nvPr/>
          </p:nvSpPr>
          <p:spPr>
            <a:xfrm>
              <a:off x="2017076" y="1388251"/>
              <a:ext cx="2793524" cy="1485466"/>
            </a:xfrm>
            <a:custGeom>
              <a:rect b="b" l="l" r="r" t="t"/>
              <a:pathLst>
                <a:path extrusionOk="0" h="91091" w="171303">
                  <a:moveTo>
                    <a:pt x="0" y="1"/>
                  </a:moveTo>
                  <a:lnTo>
                    <a:pt x="0" y="91090"/>
                  </a:lnTo>
                  <a:lnTo>
                    <a:pt x="171303" y="91090"/>
                  </a:lnTo>
                  <a:lnTo>
                    <a:pt x="17130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32"/>
          <p:cNvGrpSpPr/>
          <p:nvPr/>
        </p:nvGrpSpPr>
        <p:grpSpPr>
          <a:xfrm>
            <a:off x="170348" y="1152094"/>
            <a:ext cx="1811112" cy="2142640"/>
            <a:chOff x="1917372" y="1288466"/>
            <a:chExt cx="2993079" cy="2405568"/>
          </a:xfrm>
        </p:grpSpPr>
        <p:sp>
          <p:nvSpPr>
            <p:cNvPr id="291" name="Google Shape;291;p32"/>
            <p:cNvSpPr/>
            <p:nvPr/>
          </p:nvSpPr>
          <p:spPr>
            <a:xfrm>
              <a:off x="2962748" y="2186357"/>
              <a:ext cx="902196" cy="1507677"/>
            </a:xfrm>
            <a:custGeom>
              <a:rect b="b" l="l" r="r" t="t"/>
              <a:pathLst>
                <a:path extrusionOk="0" h="92453" w="55324">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rgbClr val="D8D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2"/>
            <p:cNvSpPr/>
            <p:nvPr/>
          </p:nvSpPr>
          <p:spPr>
            <a:xfrm>
              <a:off x="2962748" y="2186357"/>
              <a:ext cx="902196" cy="1507677"/>
            </a:xfrm>
            <a:custGeom>
              <a:rect b="b" l="l" r="r" t="t"/>
              <a:pathLst>
                <a:path extrusionOk="0" h="92453" w="55324">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2"/>
            <p:cNvSpPr/>
            <p:nvPr/>
          </p:nvSpPr>
          <p:spPr>
            <a:xfrm>
              <a:off x="1917372" y="1288466"/>
              <a:ext cx="2993079" cy="1995402"/>
            </a:xfrm>
            <a:custGeom>
              <a:rect b="b" l="l" r="r" t="t"/>
              <a:pathLst>
                <a:path extrusionOk="0" h="122361" w="183540">
                  <a:moveTo>
                    <a:pt x="6113" y="0"/>
                  </a:moveTo>
                  <a:cubicBezTo>
                    <a:pt x="5991" y="0"/>
                    <a:pt x="5872" y="4"/>
                    <a:pt x="5753" y="12"/>
                  </a:cubicBezTo>
                  <a:cubicBezTo>
                    <a:pt x="5749" y="12"/>
                    <a:pt x="5746" y="11"/>
                    <a:pt x="5743" y="11"/>
                  </a:cubicBezTo>
                  <a:cubicBezTo>
                    <a:pt x="5734" y="11"/>
                    <a:pt x="5726" y="13"/>
                    <a:pt x="5718" y="15"/>
                  </a:cubicBezTo>
                  <a:cubicBezTo>
                    <a:pt x="5602" y="19"/>
                    <a:pt x="5486" y="30"/>
                    <a:pt x="5372" y="46"/>
                  </a:cubicBezTo>
                  <a:cubicBezTo>
                    <a:pt x="5252" y="58"/>
                    <a:pt x="5130" y="77"/>
                    <a:pt x="5011" y="101"/>
                  </a:cubicBezTo>
                  <a:cubicBezTo>
                    <a:pt x="4919" y="116"/>
                    <a:pt x="4827" y="135"/>
                    <a:pt x="4734" y="158"/>
                  </a:cubicBezTo>
                  <a:cubicBezTo>
                    <a:pt x="4447" y="223"/>
                    <a:pt x="4164" y="310"/>
                    <a:pt x="3890" y="418"/>
                  </a:cubicBezTo>
                  <a:cubicBezTo>
                    <a:pt x="3808" y="450"/>
                    <a:pt x="3728" y="484"/>
                    <a:pt x="3648" y="518"/>
                  </a:cubicBezTo>
                  <a:cubicBezTo>
                    <a:pt x="3541" y="569"/>
                    <a:pt x="3433" y="618"/>
                    <a:pt x="3329" y="671"/>
                  </a:cubicBezTo>
                  <a:cubicBezTo>
                    <a:pt x="3222" y="725"/>
                    <a:pt x="3113" y="783"/>
                    <a:pt x="3014" y="844"/>
                  </a:cubicBezTo>
                  <a:cubicBezTo>
                    <a:pt x="2945" y="887"/>
                    <a:pt x="2880" y="926"/>
                    <a:pt x="2814" y="972"/>
                  </a:cubicBezTo>
                  <a:cubicBezTo>
                    <a:pt x="2603" y="1103"/>
                    <a:pt x="2399" y="1249"/>
                    <a:pt x="2208" y="1410"/>
                  </a:cubicBezTo>
                  <a:lnTo>
                    <a:pt x="2092" y="1512"/>
                  </a:lnTo>
                  <a:cubicBezTo>
                    <a:pt x="2031" y="1563"/>
                    <a:pt x="1973" y="1617"/>
                    <a:pt x="1916" y="1670"/>
                  </a:cubicBezTo>
                  <a:cubicBezTo>
                    <a:pt x="1909" y="1678"/>
                    <a:pt x="1902" y="1682"/>
                    <a:pt x="1897" y="1694"/>
                  </a:cubicBezTo>
                  <a:cubicBezTo>
                    <a:pt x="1823" y="1757"/>
                    <a:pt x="1753" y="1825"/>
                    <a:pt x="1689" y="1901"/>
                  </a:cubicBezTo>
                  <a:cubicBezTo>
                    <a:pt x="1672" y="1910"/>
                    <a:pt x="1660" y="1923"/>
                    <a:pt x="1650" y="1938"/>
                  </a:cubicBezTo>
                  <a:cubicBezTo>
                    <a:pt x="1589" y="2001"/>
                    <a:pt x="1531" y="2065"/>
                    <a:pt x="1474" y="2130"/>
                  </a:cubicBezTo>
                  <a:cubicBezTo>
                    <a:pt x="1382" y="2237"/>
                    <a:pt x="1294" y="2346"/>
                    <a:pt x="1214" y="2458"/>
                  </a:cubicBezTo>
                  <a:cubicBezTo>
                    <a:pt x="1098" y="2614"/>
                    <a:pt x="986" y="2779"/>
                    <a:pt x="883" y="2944"/>
                  </a:cubicBezTo>
                  <a:cubicBezTo>
                    <a:pt x="818" y="3053"/>
                    <a:pt x="752" y="3168"/>
                    <a:pt x="694" y="3279"/>
                  </a:cubicBezTo>
                  <a:cubicBezTo>
                    <a:pt x="682" y="3299"/>
                    <a:pt x="672" y="3320"/>
                    <a:pt x="665" y="3340"/>
                  </a:cubicBezTo>
                  <a:cubicBezTo>
                    <a:pt x="614" y="3437"/>
                    <a:pt x="568" y="3532"/>
                    <a:pt x="526" y="3629"/>
                  </a:cubicBezTo>
                  <a:cubicBezTo>
                    <a:pt x="519" y="3649"/>
                    <a:pt x="511" y="3663"/>
                    <a:pt x="502" y="3678"/>
                  </a:cubicBezTo>
                  <a:cubicBezTo>
                    <a:pt x="456" y="3790"/>
                    <a:pt x="410" y="3902"/>
                    <a:pt x="368" y="4016"/>
                  </a:cubicBezTo>
                  <a:cubicBezTo>
                    <a:pt x="362" y="4028"/>
                    <a:pt x="359" y="4039"/>
                    <a:pt x="356" y="4052"/>
                  </a:cubicBezTo>
                  <a:cubicBezTo>
                    <a:pt x="315" y="4171"/>
                    <a:pt x="276" y="4290"/>
                    <a:pt x="242" y="4412"/>
                  </a:cubicBezTo>
                  <a:cubicBezTo>
                    <a:pt x="234" y="4432"/>
                    <a:pt x="227" y="4451"/>
                    <a:pt x="222" y="4470"/>
                  </a:cubicBezTo>
                  <a:cubicBezTo>
                    <a:pt x="152" y="4731"/>
                    <a:pt x="97" y="4997"/>
                    <a:pt x="59" y="5265"/>
                  </a:cubicBezTo>
                  <a:cubicBezTo>
                    <a:pt x="18" y="5548"/>
                    <a:pt x="1" y="5834"/>
                    <a:pt x="1" y="6121"/>
                  </a:cubicBezTo>
                  <a:lnTo>
                    <a:pt x="1" y="116245"/>
                  </a:lnTo>
                  <a:cubicBezTo>
                    <a:pt x="1" y="116350"/>
                    <a:pt x="4" y="116457"/>
                    <a:pt x="8" y="116561"/>
                  </a:cubicBezTo>
                  <a:cubicBezTo>
                    <a:pt x="16" y="116690"/>
                    <a:pt x="27" y="116821"/>
                    <a:pt x="39" y="116948"/>
                  </a:cubicBezTo>
                  <a:cubicBezTo>
                    <a:pt x="69" y="117201"/>
                    <a:pt x="114" y="117453"/>
                    <a:pt x="173" y="117701"/>
                  </a:cubicBezTo>
                  <a:cubicBezTo>
                    <a:pt x="205" y="117823"/>
                    <a:pt x="239" y="117947"/>
                    <a:pt x="273" y="118066"/>
                  </a:cubicBezTo>
                  <a:cubicBezTo>
                    <a:pt x="312" y="118185"/>
                    <a:pt x="353" y="118304"/>
                    <a:pt x="397" y="118419"/>
                  </a:cubicBezTo>
                  <a:cubicBezTo>
                    <a:pt x="438" y="118526"/>
                    <a:pt x="480" y="118635"/>
                    <a:pt x="531" y="118742"/>
                  </a:cubicBezTo>
                  <a:cubicBezTo>
                    <a:pt x="534" y="118754"/>
                    <a:pt x="542" y="118769"/>
                    <a:pt x="545" y="118783"/>
                  </a:cubicBezTo>
                  <a:cubicBezTo>
                    <a:pt x="596" y="118888"/>
                    <a:pt x="645" y="118995"/>
                    <a:pt x="703" y="119095"/>
                  </a:cubicBezTo>
                  <a:cubicBezTo>
                    <a:pt x="761" y="119206"/>
                    <a:pt x="818" y="119313"/>
                    <a:pt x="883" y="119418"/>
                  </a:cubicBezTo>
                  <a:cubicBezTo>
                    <a:pt x="988" y="119586"/>
                    <a:pt x="1099" y="119748"/>
                    <a:pt x="1214" y="119906"/>
                  </a:cubicBezTo>
                  <a:cubicBezTo>
                    <a:pt x="1354" y="120090"/>
                    <a:pt x="1504" y="120269"/>
                    <a:pt x="1663" y="120439"/>
                  </a:cubicBezTo>
                  <a:cubicBezTo>
                    <a:pt x="1744" y="120524"/>
                    <a:pt x="1824" y="120604"/>
                    <a:pt x="1909" y="120684"/>
                  </a:cubicBezTo>
                  <a:cubicBezTo>
                    <a:pt x="2155" y="120915"/>
                    <a:pt x="2418" y="121126"/>
                    <a:pt x="2697" y="121317"/>
                  </a:cubicBezTo>
                  <a:cubicBezTo>
                    <a:pt x="2707" y="121323"/>
                    <a:pt x="2717" y="121329"/>
                    <a:pt x="2726" y="121336"/>
                  </a:cubicBezTo>
                  <a:cubicBezTo>
                    <a:pt x="2826" y="121402"/>
                    <a:pt x="2923" y="121463"/>
                    <a:pt x="3027" y="121524"/>
                  </a:cubicBezTo>
                  <a:cubicBezTo>
                    <a:pt x="3127" y="121582"/>
                    <a:pt x="3229" y="121640"/>
                    <a:pt x="3334" y="121694"/>
                  </a:cubicBezTo>
                  <a:cubicBezTo>
                    <a:pt x="3438" y="121746"/>
                    <a:pt x="3545" y="121796"/>
                    <a:pt x="3652" y="121843"/>
                  </a:cubicBezTo>
                  <a:cubicBezTo>
                    <a:pt x="3752" y="121889"/>
                    <a:pt x="3856" y="121930"/>
                    <a:pt x="3959" y="121969"/>
                  </a:cubicBezTo>
                  <a:cubicBezTo>
                    <a:pt x="4203" y="122063"/>
                    <a:pt x="4453" y="122139"/>
                    <a:pt x="4708" y="122195"/>
                  </a:cubicBezTo>
                  <a:cubicBezTo>
                    <a:pt x="4807" y="122222"/>
                    <a:pt x="4912" y="122243"/>
                    <a:pt x="5016" y="122261"/>
                  </a:cubicBezTo>
                  <a:cubicBezTo>
                    <a:pt x="5135" y="122285"/>
                    <a:pt x="5254" y="122302"/>
                    <a:pt x="5376" y="122314"/>
                  </a:cubicBezTo>
                  <a:cubicBezTo>
                    <a:pt x="5495" y="122331"/>
                    <a:pt x="5614" y="122341"/>
                    <a:pt x="5738" y="122349"/>
                  </a:cubicBezTo>
                  <a:lnTo>
                    <a:pt x="5748" y="122349"/>
                  </a:lnTo>
                  <a:cubicBezTo>
                    <a:pt x="5867" y="122358"/>
                    <a:pt x="5991" y="122361"/>
                    <a:pt x="6113" y="122361"/>
                  </a:cubicBezTo>
                  <a:lnTo>
                    <a:pt x="177418" y="122361"/>
                  </a:lnTo>
                  <a:cubicBezTo>
                    <a:pt x="177419" y="122361"/>
                    <a:pt x="177420" y="122361"/>
                    <a:pt x="177421" y="122361"/>
                  </a:cubicBezTo>
                  <a:cubicBezTo>
                    <a:pt x="180476" y="122361"/>
                    <a:pt x="183063" y="120107"/>
                    <a:pt x="183483" y="117080"/>
                  </a:cubicBezTo>
                  <a:cubicBezTo>
                    <a:pt x="183520" y="116804"/>
                    <a:pt x="183539" y="116524"/>
                    <a:pt x="183539" y="116244"/>
                  </a:cubicBezTo>
                  <a:lnTo>
                    <a:pt x="183539" y="6121"/>
                  </a:lnTo>
                  <a:cubicBezTo>
                    <a:pt x="183539" y="2742"/>
                    <a:pt x="180797" y="0"/>
                    <a:pt x="1774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2"/>
            <p:cNvSpPr/>
            <p:nvPr/>
          </p:nvSpPr>
          <p:spPr>
            <a:xfrm>
              <a:off x="1917372" y="2984544"/>
              <a:ext cx="2993079" cy="299324"/>
            </a:xfrm>
            <a:custGeom>
              <a:rect b="b" l="l" r="r" t="t"/>
              <a:pathLst>
                <a:path extrusionOk="0" h="18355" w="183540">
                  <a:moveTo>
                    <a:pt x="1" y="0"/>
                  </a:moveTo>
                  <a:lnTo>
                    <a:pt x="1" y="12239"/>
                  </a:lnTo>
                  <a:cubicBezTo>
                    <a:pt x="1" y="12344"/>
                    <a:pt x="4" y="12451"/>
                    <a:pt x="8" y="12555"/>
                  </a:cubicBezTo>
                  <a:cubicBezTo>
                    <a:pt x="16" y="12684"/>
                    <a:pt x="27" y="12815"/>
                    <a:pt x="39" y="12942"/>
                  </a:cubicBezTo>
                  <a:cubicBezTo>
                    <a:pt x="69" y="13195"/>
                    <a:pt x="114" y="13447"/>
                    <a:pt x="173" y="13695"/>
                  </a:cubicBezTo>
                  <a:cubicBezTo>
                    <a:pt x="205" y="13817"/>
                    <a:pt x="239" y="13941"/>
                    <a:pt x="273" y="14060"/>
                  </a:cubicBezTo>
                  <a:cubicBezTo>
                    <a:pt x="312" y="14179"/>
                    <a:pt x="353" y="14298"/>
                    <a:pt x="397" y="14413"/>
                  </a:cubicBezTo>
                  <a:cubicBezTo>
                    <a:pt x="438" y="14520"/>
                    <a:pt x="480" y="14629"/>
                    <a:pt x="531" y="14736"/>
                  </a:cubicBezTo>
                  <a:cubicBezTo>
                    <a:pt x="534" y="14748"/>
                    <a:pt x="542" y="14763"/>
                    <a:pt x="545" y="14777"/>
                  </a:cubicBezTo>
                  <a:cubicBezTo>
                    <a:pt x="596" y="14882"/>
                    <a:pt x="645" y="14989"/>
                    <a:pt x="703" y="15089"/>
                  </a:cubicBezTo>
                  <a:cubicBezTo>
                    <a:pt x="761" y="15200"/>
                    <a:pt x="818" y="15307"/>
                    <a:pt x="883" y="15412"/>
                  </a:cubicBezTo>
                  <a:cubicBezTo>
                    <a:pt x="988" y="15580"/>
                    <a:pt x="1099" y="15742"/>
                    <a:pt x="1214" y="15900"/>
                  </a:cubicBezTo>
                  <a:cubicBezTo>
                    <a:pt x="1354" y="16084"/>
                    <a:pt x="1504" y="16263"/>
                    <a:pt x="1663" y="16433"/>
                  </a:cubicBezTo>
                  <a:cubicBezTo>
                    <a:pt x="1744" y="16518"/>
                    <a:pt x="1824" y="16598"/>
                    <a:pt x="1909" y="16678"/>
                  </a:cubicBezTo>
                  <a:cubicBezTo>
                    <a:pt x="2155" y="16909"/>
                    <a:pt x="2418" y="17120"/>
                    <a:pt x="2697" y="17311"/>
                  </a:cubicBezTo>
                  <a:cubicBezTo>
                    <a:pt x="2707" y="17317"/>
                    <a:pt x="2717" y="17323"/>
                    <a:pt x="2726" y="17330"/>
                  </a:cubicBezTo>
                  <a:cubicBezTo>
                    <a:pt x="2826" y="17396"/>
                    <a:pt x="2923" y="17457"/>
                    <a:pt x="3027" y="17518"/>
                  </a:cubicBezTo>
                  <a:cubicBezTo>
                    <a:pt x="3127" y="17576"/>
                    <a:pt x="3229" y="17634"/>
                    <a:pt x="3334" y="17688"/>
                  </a:cubicBezTo>
                  <a:cubicBezTo>
                    <a:pt x="3438" y="17740"/>
                    <a:pt x="3545" y="17790"/>
                    <a:pt x="3652" y="17837"/>
                  </a:cubicBezTo>
                  <a:cubicBezTo>
                    <a:pt x="3752" y="17883"/>
                    <a:pt x="3856" y="17924"/>
                    <a:pt x="3959" y="17963"/>
                  </a:cubicBezTo>
                  <a:cubicBezTo>
                    <a:pt x="4203" y="18057"/>
                    <a:pt x="4453" y="18133"/>
                    <a:pt x="4708" y="18189"/>
                  </a:cubicBezTo>
                  <a:cubicBezTo>
                    <a:pt x="4807" y="18216"/>
                    <a:pt x="4912" y="18237"/>
                    <a:pt x="5016" y="18255"/>
                  </a:cubicBezTo>
                  <a:cubicBezTo>
                    <a:pt x="5135" y="18279"/>
                    <a:pt x="5254" y="18296"/>
                    <a:pt x="5376" y="18308"/>
                  </a:cubicBezTo>
                  <a:cubicBezTo>
                    <a:pt x="5495" y="18325"/>
                    <a:pt x="5614" y="18335"/>
                    <a:pt x="5738" y="18343"/>
                  </a:cubicBezTo>
                  <a:lnTo>
                    <a:pt x="5748" y="18343"/>
                  </a:lnTo>
                  <a:cubicBezTo>
                    <a:pt x="5867" y="18352"/>
                    <a:pt x="5991" y="18355"/>
                    <a:pt x="6113" y="18355"/>
                  </a:cubicBezTo>
                  <a:lnTo>
                    <a:pt x="177418" y="18355"/>
                  </a:lnTo>
                  <a:cubicBezTo>
                    <a:pt x="177419" y="18355"/>
                    <a:pt x="177420" y="18355"/>
                    <a:pt x="177421" y="18355"/>
                  </a:cubicBezTo>
                  <a:cubicBezTo>
                    <a:pt x="180476" y="18355"/>
                    <a:pt x="183063" y="16101"/>
                    <a:pt x="183483" y="13074"/>
                  </a:cubicBezTo>
                  <a:cubicBezTo>
                    <a:pt x="183520" y="12798"/>
                    <a:pt x="183539" y="12518"/>
                    <a:pt x="183539" y="12238"/>
                  </a:cubicBezTo>
                  <a:lnTo>
                    <a:pt x="1835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2"/>
            <p:cNvSpPr/>
            <p:nvPr/>
          </p:nvSpPr>
          <p:spPr>
            <a:xfrm>
              <a:off x="3363961" y="3084313"/>
              <a:ext cx="99753" cy="99786"/>
            </a:xfrm>
            <a:custGeom>
              <a:rect b="b" l="l" r="r" t="t"/>
              <a:pathLst>
                <a:path extrusionOk="0" h="6119" w="6117">
                  <a:moveTo>
                    <a:pt x="3059" y="0"/>
                  </a:moveTo>
                  <a:cubicBezTo>
                    <a:pt x="1370" y="0"/>
                    <a:pt x="0" y="1370"/>
                    <a:pt x="0" y="3059"/>
                  </a:cubicBezTo>
                  <a:cubicBezTo>
                    <a:pt x="0" y="4749"/>
                    <a:pt x="1370" y="6118"/>
                    <a:pt x="3059" y="6118"/>
                  </a:cubicBezTo>
                  <a:cubicBezTo>
                    <a:pt x="4747" y="6118"/>
                    <a:pt x="6117" y="4749"/>
                    <a:pt x="6117" y="3059"/>
                  </a:cubicBezTo>
                  <a:cubicBezTo>
                    <a:pt x="6117" y="1370"/>
                    <a:pt x="4747" y="0"/>
                    <a:pt x="30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2"/>
            <p:cNvSpPr/>
            <p:nvPr/>
          </p:nvSpPr>
          <p:spPr>
            <a:xfrm>
              <a:off x="3120490" y="3283851"/>
              <a:ext cx="586711" cy="78276"/>
            </a:xfrm>
            <a:custGeom>
              <a:rect b="b" l="l" r="r" t="t"/>
              <a:pathLst>
                <a:path extrusionOk="0" h="4800" w="35978">
                  <a:moveTo>
                    <a:pt x="334" y="1"/>
                  </a:moveTo>
                  <a:lnTo>
                    <a:pt x="1" y="4800"/>
                  </a:lnTo>
                  <a:lnTo>
                    <a:pt x="35978" y="4800"/>
                  </a:lnTo>
                  <a:lnTo>
                    <a:pt x="356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2"/>
            <p:cNvSpPr/>
            <p:nvPr/>
          </p:nvSpPr>
          <p:spPr>
            <a:xfrm>
              <a:off x="2017076" y="1388251"/>
              <a:ext cx="2793524" cy="1485466"/>
            </a:xfrm>
            <a:custGeom>
              <a:rect b="b" l="l" r="r" t="t"/>
              <a:pathLst>
                <a:path extrusionOk="0" h="91091" w="171303">
                  <a:moveTo>
                    <a:pt x="0" y="1"/>
                  </a:moveTo>
                  <a:lnTo>
                    <a:pt x="0" y="91090"/>
                  </a:lnTo>
                  <a:lnTo>
                    <a:pt x="171303" y="91090"/>
                  </a:lnTo>
                  <a:lnTo>
                    <a:pt x="17130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8" name="Google Shape;298;p32"/>
          <p:cNvPicPr preferRelativeResize="0"/>
          <p:nvPr/>
        </p:nvPicPr>
        <p:blipFill>
          <a:blip r:embed="rId4">
            <a:alphaModFix/>
          </a:blip>
          <a:stretch>
            <a:fillRect/>
          </a:stretch>
        </p:blipFill>
        <p:spPr>
          <a:xfrm>
            <a:off x="222250" y="1227600"/>
            <a:ext cx="1722149" cy="1350049"/>
          </a:xfrm>
          <a:prstGeom prst="rect">
            <a:avLst/>
          </a:prstGeom>
          <a:noFill/>
          <a:ln>
            <a:noFill/>
          </a:ln>
        </p:spPr>
      </p:pic>
      <p:pic>
        <p:nvPicPr>
          <p:cNvPr id="299" name="Google Shape;299;p32"/>
          <p:cNvPicPr preferRelativeResize="0"/>
          <p:nvPr/>
        </p:nvPicPr>
        <p:blipFill>
          <a:blip r:embed="rId5">
            <a:alphaModFix/>
          </a:blip>
          <a:stretch>
            <a:fillRect/>
          </a:stretch>
        </p:blipFill>
        <p:spPr>
          <a:xfrm>
            <a:off x="2469577" y="1227600"/>
            <a:ext cx="1716798" cy="1350049"/>
          </a:xfrm>
          <a:prstGeom prst="rect">
            <a:avLst/>
          </a:prstGeom>
          <a:noFill/>
          <a:ln>
            <a:noFill/>
          </a:ln>
        </p:spPr>
      </p:pic>
      <p:grpSp>
        <p:nvGrpSpPr>
          <p:cNvPr id="300" name="Google Shape;300;p32"/>
          <p:cNvGrpSpPr/>
          <p:nvPr/>
        </p:nvGrpSpPr>
        <p:grpSpPr>
          <a:xfrm>
            <a:off x="4584493" y="1152094"/>
            <a:ext cx="1771304" cy="2142640"/>
            <a:chOff x="1917372" y="1288466"/>
            <a:chExt cx="2993079" cy="2405568"/>
          </a:xfrm>
        </p:grpSpPr>
        <p:sp>
          <p:nvSpPr>
            <p:cNvPr id="301" name="Google Shape;301;p32"/>
            <p:cNvSpPr/>
            <p:nvPr/>
          </p:nvSpPr>
          <p:spPr>
            <a:xfrm>
              <a:off x="2962748" y="2186357"/>
              <a:ext cx="902196" cy="1507677"/>
            </a:xfrm>
            <a:custGeom>
              <a:rect b="b" l="l" r="r" t="t"/>
              <a:pathLst>
                <a:path extrusionOk="0" h="92453" w="55324">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rgbClr val="D8D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2"/>
            <p:cNvSpPr/>
            <p:nvPr/>
          </p:nvSpPr>
          <p:spPr>
            <a:xfrm>
              <a:off x="2962748" y="2186357"/>
              <a:ext cx="902196" cy="1507677"/>
            </a:xfrm>
            <a:custGeom>
              <a:rect b="b" l="l" r="r" t="t"/>
              <a:pathLst>
                <a:path extrusionOk="0" h="92453" w="55324">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2"/>
            <p:cNvSpPr/>
            <p:nvPr/>
          </p:nvSpPr>
          <p:spPr>
            <a:xfrm>
              <a:off x="1917372" y="1288466"/>
              <a:ext cx="2993079" cy="1995402"/>
            </a:xfrm>
            <a:custGeom>
              <a:rect b="b" l="l" r="r" t="t"/>
              <a:pathLst>
                <a:path extrusionOk="0" h="122361" w="183540">
                  <a:moveTo>
                    <a:pt x="6113" y="0"/>
                  </a:moveTo>
                  <a:cubicBezTo>
                    <a:pt x="5991" y="0"/>
                    <a:pt x="5872" y="4"/>
                    <a:pt x="5753" y="12"/>
                  </a:cubicBezTo>
                  <a:cubicBezTo>
                    <a:pt x="5749" y="12"/>
                    <a:pt x="5746" y="11"/>
                    <a:pt x="5743" y="11"/>
                  </a:cubicBezTo>
                  <a:cubicBezTo>
                    <a:pt x="5734" y="11"/>
                    <a:pt x="5726" y="13"/>
                    <a:pt x="5718" y="15"/>
                  </a:cubicBezTo>
                  <a:cubicBezTo>
                    <a:pt x="5602" y="19"/>
                    <a:pt x="5486" y="30"/>
                    <a:pt x="5372" y="46"/>
                  </a:cubicBezTo>
                  <a:cubicBezTo>
                    <a:pt x="5252" y="58"/>
                    <a:pt x="5130" y="77"/>
                    <a:pt x="5011" y="101"/>
                  </a:cubicBezTo>
                  <a:cubicBezTo>
                    <a:pt x="4919" y="116"/>
                    <a:pt x="4827" y="135"/>
                    <a:pt x="4734" y="158"/>
                  </a:cubicBezTo>
                  <a:cubicBezTo>
                    <a:pt x="4447" y="223"/>
                    <a:pt x="4164" y="310"/>
                    <a:pt x="3890" y="418"/>
                  </a:cubicBezTo>
                  <a:cubicBezTo>
                    <a:pt x="3808" y="450"/>
                    <a:pt x="3728" y="484"/>
                    <a:pt x="3648" y="518"/>
                  </a:cubicBezTo>
                  <a:cubicBezTo>
                    <a:pt x="3541" y="569"/>
                    <a:pt x="3433" y="618"/>
                    <a:pt x="3329" y="671"/>
                  </a:cubicBezTo>
                  <a:cubicBezTo>
                    <a:pt x="3222" y="725"/>
                    <a:pt x="3113" y="783"/>
                    <a:pt x="3014" y="844"/>
                  </a:cubicBezTo>
                  <a:cubicBezTo>
                    <a:pt x="2945" y="887"/>
                    <a:pt x="2880" y="926"/>
                    <a:pt x="2814" y="972"/>
                  </a:cubicBezTo>
                  <a:cubicBezTo>
                    <a:pt x="2603" y="1103"/>
                    <a:pt x="2399" y="1249"/>
                    <a:pt x="2208" y="1410"/>
                  </a:cubicBezTo>
                  <a:lnTo>
                    <a:pt x="2092" y="1512"/>
                  </a:lnTo>
                  <a:cubicBezTo>
                    <a:pt x="2031" y="1563"/>
                    <a:pt x="1973" y="1617"/>
                    <a:pt x="1916" y="1670"/>
                  </a:cubicBezTo>
                  <a:cubicBezTo>
                    <a:pt x="1909" y="1678"/>
                    <a:pt x="1902" y="1682"/>
                    <a:pt x="1897" y="1694"/>
                  </a:cubicBezTo>
                  <a:cubicBezTo>
                    <a:pt x="1823" y="1757"/>
                    <a:pt x="1753" y="1825"/>
                    <a:pt x="1689" y="1901"/>
                  </a:cubicBezTo>
                  <a:cubicBezTo>
                    <a:pt x="1672" y="1910"/>
                    <a:pt x="1660" y="1923"/>
                    <a:pt x="1650" y="1938"/>
                  </a:cubicBezTo>
                  <a:cubicBezTo>
                    <a:pt x="1589" y="2001"/>
                    <a:pt x="1531" y="2065"/>
                    <a:pt x="1474" y="2130"/>
                  </a:cubicBezTo>
                  <a:cubicBezTo>
                    <a:pt x="1382" y="2237"/>
                    <a:pt x="1294" y="2346"/>
                    <a:pt x="1214" y="2458"/>
                  </a:cubicBezTo>
                  <a:cubicBezTo>
                    <a:pt x="1098" y="2614"/>
                    <a:pt x="986" y="2779"/>
                    <a:pt x="883" y="2944"/>
                  </a:cubicBezTo>
                  <a:cubicBezTo>
                    <a:pt x="818" y="3053"/>
                    <a:pt x="752" y="3168"/>
                    <a:pt x="694" y="3279"/>
                  </a:cubicBezTo>
                  <a:cubicBezTo>
                    <a:pt x="682" y="3299"/>
                    <a:pt x="672" y="3320"/>
                    <a:pt x="665" y="3340"/>
                  </a:cubicBezTo>
                  <a:cubicBezTo>
                    <a:pt x="614" y="3437"/>
                    <a:pt x="568" y="3532"/>
                    <a:pt x="526" y="3629"/>
                  </a:cubicBezTo>
                  <a:cubicBezTo>
                    <a:pt x="519" y="3649"/>
                    <a:pt x="511" y="3663"/>
                    <a:pt x="502" y="3678"/>
                  </a:cubicBezTo>
                  <a:cubicBezTo>
                    <a:pt x="456" y="3790"/>
                    <a:pt x="410" y="3902"/>
                    <a:pt x="368" y="4016"/>
                  </a:cubicBezTo>
                  <a:cubicBezTo>
                    <a:pt x="362" y="4028"/>
                    <a:pt x="359" y="4039"/>
                    <a:pt x="356" y="4052"/>
                  </a:cubicBezTo>
                  <a:cubicBezTo>
                    <a:pt x="315" y="4171"/>
                    <a:pt x="276" y="4290"/>
                    <a:pt x="242" y="4412"/>
                  </a:cubicBezTo>
                  <a:cubicBezTo>
                    <a:pt x="234" y="4432"/>
                    <a:pt x="227" y="4451"/>
                    <a:pt x="222" y="4470"/>
                  </a:cubicBezTo>
                  <a:cubicBezTo>
                    <a:pt x="152" y="4731"/>
                    <a:pt x="97" y="4997"/>
                    <a:pt x="59" y="5265"/>
                  </a:cubicBezTo>
                  <a:cubicBezTo>
                    <a:pt x="18" y="5548"/>
                    <a:pt x="1" y="5834"/>
                    <a:pt x="1" y="6121"/>
                  </a:cubicBezTo>
                  <a:lnTo>
                    <a:pt x="1" y="116245"/>
                  </a:lnTo>
                  <a:cubicBezTo>
                    <a:pt x="1" y="116350"/>
                    <a:pt x="4" y="116457"/>
                    <a:pt x="8" y="116561"/>
                  </a:cubicBezTo>
                  <a:cubicBezTo>
                    <a:pt x="16" y="116690"/>
                    <a:pt x="27" y="116821"/>
                    <a:pt x="39" y="116948"/>
                  </a:cubicBezTo>
                  <a:cubicBezTo>
                    <a:pt x="69" y="117201"/>
                    <a:pt x="114" y="117453"/>
                    <a:pt x="173" y="117701"/>
                  </a:cubicBezTo>
                  <a:cubicBezTo>
                    <a:pt x="205" y="117823"/>
                    <a:pt x="239" y="117947"/>
                    <a:pt x="273" y="118066"/>
                  </a:cubicBezTo>
                  <a:cubicBezTo>
                    <a:pt x="312" y="118185"/>
                    <a:pt x="353" y="118304"/>
                    <a:pt x="397" y="118419"/>
                  </a:cubicBezTo>
                  <a:cubicBezTo>
                    <a:pt x="438" y="118526"/>
                    <a:pt x="480" y="118635"/>
                    <a:pt x="531" y="118742"/>
                  </a:cubicBezTo>
                  <a:cubicBezTo>
                    <a:pt x="534" y="118754"/>
                    <a:pt x="542" y="118769"/>
                    <a:pt x="545" y="118783"/>
                  </a:cubicBezTo>
                  <a:cubicBezTo>
                    <a:pt x="596" y="118888"/>
                    <a:pt x="645" y="118995"/>
                    <a:pt x="703" y="119095"/>
                  </a:cubicBezTo>
                  <a:cubicBezTo>
                    <a:pt x="761" y="119206"/>
                    <a:pt x="818" y="119313"/>
                    <a:pt x="883" y="119418"/>
                  </a:cubicBezTo>
                  <a:cubicBezTo>
                    <a:pt x="988" y="119586"/>
                    <a:pt x="1099" y="119748"/>
                    <a:pt x="1214" y="119906"/>
                  </a:cubicBezTo>
                  <a:cubicBezTo>
                    <a:pt x="1354" y="120090"/>
                    <a:pt x="1504" y="120269"/>
                    <a:pt x="1663" y="120439"/>
                  </a:cubicBezTo>
                  <a:cubicBezTo>
                    <a:pt x="1744" y="120524"/>
                    <a:pt x="1824" y="120604"/>
                    <a:pt x="1909" y="120684"/>
                  </a:cubicBezTo>
                  <a:cubicBezTo>
                    <a:pt x="2155" y="120915"/>
                    <a:pt x="2418" y="121126"/>
                    <a:pt x="2697" y="121317"/>
                  </a:cubicBezTo>
                  <a:cubicBezTo>
                    <a:pt x="2707" y="121323"/>
                    <a:pt x="2717" y="121329"/>
                    <a:pt x="2726" y="121336"/>
                  </a:cubicBezTo>
                  <a:cubicBezTo>
                    <a:pt x="2826" y="121402"/>
                    <a:pt x="2923" y="121463"/>
                    <a:pt x="3027" y="121524"/>
                  </a:cubicBezTo>
                  <a:cubicBezTo>
                    <a:pt x="3127" y="121582"/>
                    <a:pt x="3229" y="121640"/>
                    <a:pt x="3334" y="121694"/>
                  </a:cubicBezTo>
                  <a:cubicBezTo>
                    <a:pt x="3438" y="121746"/>
                    <a:pt x="3545" y="121796"/>
                    <a:pt x="3652" y="121843"/>
                  </a:cubicBezTo>
                  <a:cubicBezTo>
                    <a:pt x="3752" y="121889"/>
                    <a:pt x="3856" y="121930"/>
                    <a:pt x="3959" y="121969"/>
                  </a:cubicBezTo>
                  <a:cubicBezTo>
                    <a:pt x="4203" y="122063"/>
                    <a:pt x="4453" y="122139"/>
                    <a:pt x="4708" y="122195"/>
                  </a:cubicBezTo>
                  <a:cubicBezTo>
                    <a:pt x="4807" y="122222"/>
                    <a:pt x="4912" y="122243"/>
                    <a:pt x="5016" y="122261"/>
                  </a:cubicBezTo>
                  <a:cubicBezTo>
                    <a:pt x="5135" y="122285"/>
                    <a:pt x="5254" y="122302"/>
                    <a:pt x="5376" y="122314"/>
                  </a:cubicBezTo>
                  <a:cubicBezTo>
                    <a:pt x="5495" y="122331"/>
                    <a:pt x="5614" y="122341"/>
                    <a:pt x="5738" y="122349"/>
                  </a:cubicBezTo>
                  <a:lnTo>
                    <a:pt x="5748" y="122349"/>
                  </a:lnTo>
                  <a:cubicBezTo>
                    <a:pt x="5867" y="122358"/>
                    <a:pt x="5991" y="122361"/>
                    <a:pt x="6113" y="122361"/>
                  </a:cubicBezTo>
                  <a:lnTo>
                    <a:pt x="177418" y="122361"/>
                  </a:lnTo>
                  <a:cubicBezTo>
                    <a:pt x="177419" y="122361"/>
                    <a:pt x="177420" y="122361"/>
                    <a:pt x="177421" y="122361"/>
                  </a:cubicBezTo>
                  <a:cubicBezTo>
                    <a:pt x="180476" y="122361"/>
                    <a:pt x="183063" y="120107"/>
                    <a:pt x="183483" y="117080"/>
                  </a:cubicBezTo>
                  <a:cubicBezTo>
                    <a:pt x="183520" y="116804"/>
                    <a:pt x="183539" y="116524"/>
                    <a:pt x="183539" y="116244"/>
                  </a:cubicBezTo>
                  <a:lnTo>
                    <a:pt x="183539" y="6121"/>
                  </a:lnTo>
                  <a:cubicBezTo>
                    <a:pt x="183539" y="2742"/>
                    <a:pt x="180797" y="0"/>
                    <a:pt x="1774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2"/>
            <p:cNvSpPr/>
            <p:nvPr/>
          </p:nvSpPr>
          <p:spPr>
            <a:xfrm>
              <a:off x="1917372" y="2984544"/>
              <a:ext cx="2993079" cy="299324"/>
            </a:xfrm>
            <a:custGeom>
              <a:rect b="b" l="l" r="r" t="t"/>
              <a:pathLst>
                <a:path extrusionOk="0" h="18355" w="183540">
                  <a:moveTo>
                    <a:pt x="1" y="0"/>
                  </a:moveTo>
                  <a:lnTo>
                    <a:pt x="1" y="12239"/>
                  </a:lnTo>
                  <a:cubicBezTo>
                    <a:pt x="1" y="12344"/>
                    <a:pt x="4" y="12451"/>
                    <a:pt x="8" y="12555"/>
                  </a:cubicBezTo>
                  <a:cubicBezTo>
                    <a:pt x="16" y="12684"/>
                    <a:pt x="27" y="12815"/>
                    <a:pt x="39" y="12942"/>
                  </a:cubicBezTo>
                  <a:cubicBezTo>
                    <a:pt x="69" y="13195"/>
                    <a:pt x="114" y="13447"/>
                    <a:pt x="173" y="13695"/>
                  </a:cubicBezTo>
                  <a:cubicBezTo>
                    <a:pt x="205" y="13817"/>
                    <a:pt x="239" y="13941"/>
                    <a:pt x="273" y="14060"/>
                  </a:cubicBezTo>
                  <a:cubicBezTo>
                    <a:pt x="312" y="14179"/>
                    <a:pt x="353" y="14298"/>
                    <a:pt x="397" y="14413"/>
                  </a:cubicBezTo>
                  <a:cubicBezTo>
                    <a:pt x="438" y="14520"/>
                    <a:pt x="480" y="14629"/>
                    <a:pt x="531" y="14736"/>
                  </a:cubicBezTo>
                  <a:cubicBezTo>
                    <a:pt x="534" y="14748"/>
                    <a:pt x="542" y="14763"/>
                    <a:pt x="545" y="14777"/>
                  </a:cubicBezTo>
                  <a:cubicBezTo>
                    <a:pt x="596" y="14882"/>
                    <a:pt x="645" y="14989"/>
                    <a:pt x="703" y="15089"/>
                  </a:cubicBezTo>
                  <a:cubicBezTo>
                    <a:pt x="761" y="15200"/>
                    <a:pt x="818" y="15307"/>
                    <a:pt x="883" y="15412"/>
                  </a:cubicBezTo>
                  <a:cubicBezTo>
                    <a:pt x="988" y="15580"/>
                    <a:pt x="1099" y="15742"/>
                    <a:pt x="1214" y="15900"/>
                  </a:cubicBezTo>
                  <a:cubicBezTo>
                    <a:pt x="1354" y="16084"/>
                    <a:pt x="1504" y="16263"/>
                    <a:pt x="1663" y="16433"/>
                  </a:cubicBezTo>
                  <a:cubicBezTo>
                    <a:pt x="1744" y="16518"/>
                    <a:pt x="1824" y="16598"/>
                    <a:pt x="1909" y="16678"/>
                  </a:cubicBezTo>
                  <a:cubicBezTo>
                    <a:pt x="2155" y="16909"/>
                    <a:pt x="2418" y="17120"/>
                    <a:pt x="2697" y="17311"/>
                  </a:cubicBezTo>
                  <a:cubicBezTo>
                    <a:pt x="2707" y="17317"/>
                    <a:pt x="2717" y="17323"/>
                    <a:pt x="2726" y="17330"/>
                  </a:cubicBezTo>
                  <a:cubicBezTo>
                    <a:pt x="2826" y="17396"/>
                    <a:pt x="2923" y="17457"/>
                    <a:pt x="3027" y="17518"/>
                  </a:cubicBezTo>
                  <a:cubicBezTo>
                    <a:pt x="3127" y="17576"/>
                    <a:pt x="3229" y="17634"/>
                    <a:pt x="3334" y="17688"/>
                  </a:cubicBezTo>
                  <a:cubicBezTo>
                    <a:pt x="3438" y="17740"/>
                    <a:pt x="3545" y="17790"/>
                    <a:pt x="3652" y="17837"/>
                  </a:cubicBezTo>
                  <a:cubicBezTo>
                    <a:pt x="3752" y="17883"/>
                    <a:pt x="3856" y="17924"/>
                    <a:pt x="3959" y="17963"/>
                  </a:cubicBezTo>
                  <a:cubicBezTo>
                    <a:pt x="4203" y="18057"/>
                    <a:pt x="4453" y="18133"/>
                    <a:pt x="4708" y="18189"/>
                  </a:cubicBezTo>
                  <a:cubicBezTo>
                    <a:pt x="4807" y="18216"/>
                    <a:pt x="4912" y="18237"/>
                    <a:pt x="5016" y="18255"/>
                  </a:cubicBezTo>
                  <a:cubicBezTo>
                    <a:pt x="5135" y="18279"/>
                    <a:pt x="5254" y="18296"/>
                    <a:pt x="5376" y="18308"/>
                  </a:cubicBezTo>
                  <a:cubicBezTo>
                    <a:pt x="5495" y="18325"/>
                    <a:pt x="5614" y="18335"/>
                    <a:pt x="5738" y="18343"/>
                  </a:cubicBezTo>
                  <a:lnTo>
                    <a:pt x="5748" y="18343"/>
                  </a:lnTo>
                  <a:cubicBezTo>
                    <a:pt x="5867" y="18352"/>
                    <a:pt x="5991" y="18355"/>
                    <a:pt x="6113" y="18355"/>
                  </a:cubicBezTo>
                  <a:lnTo>
                    <a:pt x="177418" y="18355"/>
                  </a:lnTo>
                  <a:cubicBezTo>
                    <a:pt x="177419" y="18355"/>
                    <a:pt x="177420" y="18355"/>
                    <a:pt x="177421" y="18355"/>
                  </a:cubicBezTo>
                  <a:cubicBezTo>
                    <a:pt x="180476" y="18355"/>
                    <a:pt x="183063" y="16101"/>
                    <a:pt x="183483" y="13074"/>
                  </a:cubicBezTo>
                  <a:cubicBezTo>
                    <a:pt x="183520" y="12798"/>
                    <a:pt x="183539" y="12518"/>
                    <a:pt x="183539" y="12238"/>
                  </a:cubicBezTo>
                  <a:lnTo>
                    <a:pt x="1835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2"/>
            <p:cNvSpPr/>
            <p:nvPr/>
          </p:nvSpPr>
          <p:spPr>
            <a:xfrm>
              <a:off x="3363961" y="3084313"/>
              <a:ext cx="99753" cy="99786"/>
            </a:xfrm>
            <a:custGeom>
              <a:rect b="b" l="l" r="r" t="t"/>
              <a:pathLst>
                <a:path extrusionOk="0" h="6119" w="6117">
                  <a:moveTo>
                    <a:pt x="3059" y="0"/>
                  </a:moveTo>
                  <a:cubicBezTo>
                    <a:pt x="1370" y="0"/>
                    <a:pt x="0" y="1370"/>
                    <a:pt x="0" y="3059"/>
                  </a:cubicBezTo>
                  <a:cubicBezTo>
                    <a:pt x="0" y="4749"/>
                    <a:pt x="1370" y="6118"/>
                    <a:pt x="3059" y="6118"/>
                  </a:cubicBezTo>
                  <a:cubicBezTo>
                    <a:pt x="4747" y="6118"/>
                    <a:pt x="6117" y="4749"/>
                    <a:pt x="6117" y="3059"/>
                  </a:cubicBezTo>
                  <a:cubicBezTo>
                    <a:pt x="6117" y="1370"/>
                    <a:pt x="4747" y="0"/>
                    <a:pt x="30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2"/>
            <p:cNvSpPr/>
            <p:nvPr/>
          </p:nvSpPr>
          <p:spPr>
            <a:xfrm>
              <a:off x="3120490" y="3283851"/>
              <a:ext cx="586711" cy="78276"/>
            </a:xfrm>
            <a:custGeom>
              <a:rect b="b" l="l" r="r" t="t"/>
              <a:pathLst>
                <a:path extrusionOk="0" h="4800" w="35978">
                  <a:moveTo>
                    <a:pt x="334" y="1"/>
                  </a:moveTo>
                  <a:lnTo>
                    <a:pt x="1" y="4800"/>
                  </a:lnTo>
                  <a:lnTo>
                    <a:pt x="35978" y="4800"/>
                  </a:lnTo>
                  <a:lnTo>
                    <a:pt x="356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2"/>
            <p:cNvSpPr/>
            <p:nvPr/>
          </p:nvSpPr>
          <p:spPr>
            <a:xfrm>
              <a:off x="2017076" y="1388251"/>
              <a:ext cx="2793524" cy="1485466"/>
            </a:xfrm>
            <a:custGeom>
              <a:rect b="b" l="l" r="r" t="t"/>
              <a:pathLst>
                <a:path extrusionOk="0" h="91091" w="171303">
                  <a:moveTo>
                    <a:pt x="0" y="1"/>
                  </a:moveTo>
                  <a:lnTo>
                    <a:pt x="0" y="91090"/>
                  </a:lnTo>
                  <a:lnTo>
                    <a:pt x="171303" y="91090"/>
                  </a:lnTo>
                  <a:lnTo>
                    <a:pt x="17130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8" name="Google Shape;308;p32"/>
          <p:cNvPicPr preferRelativeResize="0"/>
          <p:nvPr/>
        </p:nvPicPr>
        <p:blipFill>
          <a:blip r:embed="rId6">
            <a:alphaModFix/>
          </a:blip>
          <a:stretch>
            <a:fillRect/>
          </a:stretch>
        </p:blipFill>
        <p:spPr>
          <a:xfrm>
            <a:off x="4658125" y="1227600"/>
            <a:ext cx="1644249" cy="136897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inal Project Proposal by Slidesgo">
  <a:themeElements>
    <a:clrScheme name="Simple Light">
      <a:dk1>
        <a:srgbClr val="000000"/>
      </a:dk1>
      <a:lt1>
        <a:srgbClr val="FFFFFF"/>
      </a:lt1>
      <a:dk2>
        <a:srgbClr val="FF725E"/>
      </a:dk2>
      <a:lt2>
        <a:srgbClr val="000000"/>
      </a:lt2>
      <a:accent1>
        <a:srgbClr val="FF725E"/>
      </a:accent1>
      <a:accent2>
        <a:srgbClr val="FF725E"/>
      </a:accent2>
      <a:accent3>
        <a:srgbClr val="F6B1A7"/>
      </a:accent3>
      <a:accent4>
        <a:srgbClr val="F6B1A7"/>
      </a:accent4>
      <a:accent5>
        <a:srgbClr val="FF725E"/>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